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7559675" cx="10080625"/>
  <p:notesSz cx="7556500" cy="10691800"/>
  <p:embeddedFontLst>
    <p:embeddedFont>
      <p:font typeface="Rasa"/>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 uri="GoogleSlidesCustomDataVersion2">
      <go:slidesCustomData xmlns:go="http://customooxmlschemas.google.com/" r:id="rId51" roundtripDataSignature="AMtx7miSOhCFUQl74aCkrEWPms8yzZ4O+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sa-bold.fntdata"/><Relationship Id="rId47" Type="http://schemas.openxmlformats.org/officeDocument/2006/relationships/font" Target="fonts/Rasa-regular.fntdata"/><Relationship Id="rId49" Type="http://schemas.openxmlformats.org/officeDocument/2006/relationships/font" Target="fonts/Rasa-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font" Target="fonts/Ras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0.png>
</file>

<file path=ppt/media/image21.jpg>
</file>

<file path=ppt/media/image22.jpg>
</file>

<file path=ppt/media/image23.png>
</file>

<file path=ppt/media/image24.jpg>
</file>

<file path=ppt/media/image25.jpg>
</file>

<file path=ppt/media/image26.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txBox="1"/>
          <p:nvPr>
            <p:ph idx="12" type="sldNum"/>
          </p:nvPr>
        </p:nvSpPr>
        <p:spPr>
          <a:xfrm>
            <a:off x="4276725" y="10158412"/>
            <a:ext cx="3267075" cy="522287"/>
          </a:xfrm>
          <a:prstGeom prst="rect">
            <a:avLst/>
          </a:prstGeom>
          <a:noFill/>
          <a:ln>
            <a:noFill/>
          </a:ln>
        </p:spPr>
        <p:txBody>
          <a:bodyPr anchorCtr="0" anchor="b" bIns="0" lIns="0" spcFirstLastPara="1" rIns="0" wrap="square" tIns="0">
            <a:noAutofit/>
          </a:bodyPr>
          <a:lstStyle/>
          <a:p>
            <a:pPr indent="0" lvl="0" marL="0" marR="0" rtl="0" algn="l">
              <a:lnSpc>
                <a:spcPct val="124000"/>
              </a:lnSpc>
              <a:spcBef>
                <a:spcPts val="0"/>
              </a:spcBef>
              <a:spcAft>
                <a:spcPts val="0"/>
              </a:spcAft>
              <a:buNone/>
            </a:pPr>
            <a:fld id="{00000000-1234-1234-1234-123412341234}" type="slidenum">
              <a:rPr b="0" i="0" lang="en-US" sz="1800" u="none" cap="none" strike="noStrike">
                <a:solidFill>
                  <a:srgbClr val="000000"/>
                </a:solidFill>
                <a:latin typeface="Arial"/>
                <a:ea typeface="Arial"/>
                <a:cs typeface="Arial"/>
                <a:sym typeface="Arial"/>
              </a:rPr>
              <a:t>‹#›</a:t>
            </a:fld>
            <a:endParaRPr/>
          </a:p>
        </p:txBody>
      </p:sp>
      <p:sp>
        <p:nvSpPr>
          <p:cNvPr id="4" name="Google Shape;4;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 name="Google Shape;5;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6" name="Google Shape;6;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7" name="Google Shape;7;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8" name="Google Shape;8;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9" name="Google Shape;9;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0" name="Google Shape;10;n"/>
          <p:cNvSpPr/>
          <p:nvPr/>
        </p:nvSpPr>
        <p:spPr>
          <a:xfrm>
            <a:off x="0" y="0"/>
            <a:ext cx="7556500" cy="10691812"/>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1" name="Google Shape;11;n"/>
          <p:cNvSpPr/>
          <p:nvPr>
            <p:ph idx="2" type="sldImg"/>
          </p:nvPr>
        </p:nvSpPr>
        <p:spPr>
          <a:xfrm>
            <a:off x="1104900" y="812800"/>
            <a:ext cx="5332412" cy="3995737"/>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 name="Google Shape;12;n"/>
          <p:cNvSpPr txBox="1"/>
          <p:nvPr>
            <p:ph idx="1" type="body"/>
          </p:nvPr>
        </p:nvSpPr>
        <p:spPr>
          <a:xfrm>
            <a:off x="755650" y="5078412"/>
            <a:ext cx="6032500" cy="4799012"/>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13" name="Google Shape;13;n"/>
          <p:cNvSpPr txBox="1"/>
          <p:nvPr>
            <p:ph idx="3" type="hdr"/>
          </p:nvPr>
        </p:nvSpPr>
        <p:spPr>
          <a:xfrm>
            <a:off x="0" y="0"/>
            <a:ext cx="3267075" cy="522287"/>
          </a:xfrm>
          <a:prstGeom prst="rect">
            <a:avLst/>
          </a:prstGeom>
          <a:noFill/>
          <a:ln>
            <a:noFill/>
          </a:ln>
        </p:spPr>
        <p:txBody>
          <a:bodyPr anchorCtr="0" anchor="t" bIns="0" lIns="0" spcFirstLastPara="1" rIns="0" wrap="square" tIns="0">
            <a:noAutofit/>
          </a:bodyPr>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4" name="Google Shape;14;n"/>
          <p:cNvSpPr txBox="1"/>
          <p:nvPr>
            <p:ph idx="10" type="dt"/>
          </p:nvPr>
        </p:nvSpPr>
        <p:spPr>
          <a:xfrm>
            <a:off x="4276725" y="0"/>
            <a:ext cx="3267075" cy="522287"/>
          </a:xfrm>
          <a:prstGeom prst="rect">
            <a:avLst/>
          </a:prstGeom>
          <a:noFill/>
          <a:ln>
            <a:noFill/>
          </a:ln>
        </p:spPr>
        <p:txBody>
          <a:bodyPr anchorCtr="0" anchor="t" bIns="0" lIns="0" spcFirstLastPara="1" rIns="0" wrap="square" tIns="0">
            <a:noAutofit/>
          </a:bodyPr>
          <a:lstStyle>
            <a:lvl1pPr lvl="0" marR="0" rtl="0" algn="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5" name="Google Shape;15;n"/>
          <p:cNvSpPr txBox="1"/>
          <p:nvPr>
            <p:ph idx="11" type="ftr"/>
          </p:nvPr>
        </p:nvSpPr>
        <p:spPr>
          <a:xfrm>
            <a:off x="0" y="10158412"/>
            <a:ext cx="3267075" cy="522287"/>
          </a:xfrm>
          <a:prstGeom prst="rect">
            <a:avLst/>
          </a:prstGeom>
          <a:noFill/>
          <a:ln>
            <a:noFill/>
          </a:ln>
        </p:spPr>
        <p:txBody>
          <a:bodyPr anchorCtr="0" anchor="b" bIns="0" lIns="0" spcFirstLastPara="1" rIns="0" wrap="square" tIns="0">
            <a:noAutofit/>
          </a:bodyPr>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6" name="Google Shape;16;n"/>
          <p:cNvSpPr txBox="1"/>
          <p:nvPr>
            <p:ph idx="4" type="sldNum"/>
          </p:nvPr>
        </p:nvSpPr>
        <p:spPr>
          <a:xfrm>
            <a:off x="4276725" y="10158412"/>
            <a:ext cx="3267075" cy="522287"/>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rgbClr val="000000"/>
              </a:buClr>
              <a:buSzPts val="1400"/>
              <a:buFont typeface="Times New Roman"/>
              <a:buNone/>
            </a:pPr>
            <a:fld id="{00000000-1234-1234-1234-123412341234}" type="slidenum">
              <a:rPr b="0" i="0" lang="en-US" sz="1400" u="none">
                <a:solidFill>
                  <a:srgbClr val="000000"/>
                </a:solidFill>
                <a:latin typeface="Times New Roman"/>
                <a:ea typeface="Times New Roman"/>
                <a:cs typeface="Times New Roman"/>
                <a:sym typeface="Times New Roman"/>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5" name="Google Shape;45;p1:notes"/>
          <p:cNvSpPr/>
          <p:nvPr/>
        </p:nvSpPr>
        <p:spPr>
          <a:xfrm>
            <a:off x="755650" y="5078412"/>
            <a:ext cx="6045200" cy="4811712"/>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46" name="Google Shape;46;p1: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0: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13" name="Google Shape;113;p10: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14" name="Google Shape;114;p10: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1" name="Google Shape;121;p11: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22" name="Google Shape;122;p11: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8" name="Google Shape;128;p12: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29" name="Google Shape;129;p12: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3: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35" name="Google Shape;135;p13: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36" name="Google Shape;136;p13: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07aaa67d01_0_0:notes"/>
          <p:cNvSpPr txBox="1"/>
          <p:nvPr>
            <p:ph idx="12" type="sldNum"/>
          </p:nvPr>
        </p:nvSpPr>
        <p:spPr>
          <a:xfrm>
            <a:off x="4276725" y="10158412"/>
            <a:ext cx="3267000" cy="5223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sz="1400"/>
          </a:p>
        </p:txBody>
      </p:sp>
      <p:sp>
        <p:nvSpPr>
          <p:cNvPr id="143" name="Google Shape;143;g307aaa67d01_0_0:notes"/>
          <p:cNvSpPr/>
          <p:nvPr>
            <p:ph idx="2" type="sldImg"/>
          </p:nvPr>
        </p:nvSpPr>
        <p:spPr>
          <a:xfrm>
            <a:off x="1104900" y="812800"/>
            <a:ext cx="5332500" cy="39957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7aaa67d01_0_0:notes"/>
          <p:cNvSpPr txBox="1"/>
          <p:nvPr>
            <p:ph idx="1" type="body"/>
          </p:nvPr>
        </p:nvSpPr>
        <p:spPr>
          <a:xfrm>
            <a:off x="755650" y="5078412"/>
            <a:ext cx="6032400" cy="4799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5" name="Google Shape;145;g307aaa67d01_0_0:notes"/>
          <p:cNvSpPr txBox="1"/>
          <p:nvPr>
            <p:ph idx="3" type="sldNum"/>
          </p:nvPr>
        </p:nvSpPr>
        <p:spPr>
          <a:xfrm>
            <a:off x="4276725" y="10158412"/>
            <a:ext cx="3267000" cy="522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400"/>
              <a:buFont typeface="Times New Roman"/>
              <a:buNone/>
            </a:pPr>
            <a:fld id="{00000000-1234-1234-1234-123412341234}" type="slidenum">
              <a:rPr lang="en-US"/>
              <a:t>‹#›</a:t>
            </a:fld>
            <a:endParaRPr>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07aaa67d01_0_13:notes"/>
          <p:cNvSpPr txBox="1"/>
          <p:nvPr>
            <p:ph idx="12" type="sldNum"/>
          </p:nvPr>
        </p:nvSpPr>
        <p:spPr>
          <a:xfrm>
            <a:off x="4276725" y="10158412"/>
            <a:ext cx="3267000" cy="5223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sz="1400"/>
          </a:p>
        </p:txBody>
      </p:sp>
      <p:sp>
        <p:nvSpPr>
          <p:cNvPr id="153" name="Google Shape;153;g307aaa67d01_0_13:notes"/>
          <p:cNvSpPr/>
          <p:nvPr>
            <p:ph idx="2" type="sldImg"/>
          </p:nvPr>
        </p:nvSpPr>
        <p:spPr>
          <a:xfrm>
            <a:off x="1104900" y="812800"/>
            <a:ext cx="5332500" cy="39957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07aaa67d01_0_13:notes"/>
          <p:cNvSpPr txBox="1"/>
          <p:nvPr>
            <p:ph idx="1" type="body"/>
          </p:nvPr>
        </p:nvSpPr>
        <p:spPr>
          <a:xfrm>
            <a:off x="755650" y="5078412"/>
            <a:ext cx="6032400" cy="4799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5" name="Google Shape;155;g307aaa67d01_0_13:notes"/>
          <p:cNvSpPr txBox="1"/>
          <p:nvPr>
            <p:ph idx="3" type="sldNum"/>
          </p:nvPr>
        </p:nvSpPr>
        <p:spPr>
          <a:xfrm>
            <a:off x="4276725" y="10158412"/>
            <a:ext cx="3267000" cy="522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400"/>
              <a:buFont typeface="Times New Roman"/>
              <a:buNone/>
            </a:pPr>
            <a:fld id="{00000000-1234-1234-1234-123412341234}" type="slidenum">
              <a:rPr lang="en-US"/>
              <a:t>‹#›</a:t>
            </a:fld>
            <a:endParaRPr>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4: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1" name="Google Shape;161;p14: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62" name="Google Shape;162;p14: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5: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9" name="Google Shape;169;p15: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70" name="Google Shape;170;p15: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6: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76" name="Google Shape;176;p16: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77" name="Google Shape;177;p16: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7: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84" name="Google Shape;184;p17: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85" name="Google Shape;185;p17: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4" name="Google Shape;54;p2:notes"/>
          <p:cNvSpPr/>
          <p:nvPr/>
        </p:nvSpPr>
        <p:spPr>
          <a:xfrm>
            <a:off x="755650" y="5078412"/>
            <a:ext cx="6045200" cy="4811712"/>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5" name="Google Shape;55;p2: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8: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2" name="Google Shape;192;p18: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93" name="Google Shape;193;p18: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9: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9" name="Google Shape;199;p19: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00" name="Google Shape;200;p19: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0: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06" name="Google Shape;206;p20: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07" name="Google Shape;207;p20: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21:notes"/>
          <p:cNvSpPr/>
          <p:nvPr>
            <p:ph idx="2" type="sldImg"/>
          </p:nvPr>
        </p:nvSpPr>
        <p:spPr>
          <a:xfrm>
            <a:off x="1104900" y="812800"/>
            <a:ext cx="5340350" cy="400367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13" name="Google Shape;213;p21:notes"/>
          <p:cNvSpPr/>
          <p:nvPr/>
        </p:nvSpPr>
        <p:spPr>
          <a:xfrm>
            <a:off x="755650" y="5078412"/>
            <a:ext cx="6040437" cy="4806950"/>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14" name="Google Shape;214;p21: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2: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0" name="Google Shape;220;p22: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21" name="Google Shape;221;p22: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3: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0" name="Google Shape;230;p23: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31" name="Google Shape;231;p23: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24: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7" name="Google Shape;237;p24: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38" name="Google Shape;238;p24: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5: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44" name="Google Shape;244;p25: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45" name="Google Shape;245;p25: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6: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1" name="Google Shape;251;p26: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52" name="Google Shape;252;p26: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7:notes"/>
          <p:cNvSpPr/>
          <p:nvPr>
            <p:ph idx="2" type="sldImg"/>
          </p:nvPr>
        </p:nvSpPr>
        <p:spPr>
          <a:xfrm>
            <a:off x="1104900" y="812800"/>
            <a:ext cx="5338762" cy="400208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9" name="Google Shape;259;p27:notes"/>
          <p:cNvSpPr/>
          <p:nvPr/>
        </p:nvSpPr>
        <p:spPr>
          <a:xfrm>
            <a:off x="755650" y="5078412"/>
            <a:ext cx="6038850" cy="4805362"/>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60" name="Google Shape;260;p27: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3: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61" name="Google Shape;61;p3: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62" name="Google Shape;62;p3: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8: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66" name="Google Shape;266;p28: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67" name="Google Shape;267;p28: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9: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73" name="Google Shape;273;p29: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74" name="Google Shape;274;p29: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0: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0" name="Google Shape;280;p30: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81" name="Google Shape;281;p30: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1: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7" name="Google Shape;287;p31: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88" name="Google Shape;288;p31: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32:notes"/>
          <p:cNvSpPr/>
          <p:nvPr>
            <p:ph idx="2" type="sldImg"/>
          </p:nvPr>
        </p:nvSpPr>
        <p:spPr>
          <a:xfrm>
            <a:off x="1104900" y="812800"/>
            <a:ext cx="5334000" cy="399732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95" name="Google Shape;295;p32:notes"/>
          <p:cNvSpPr txBox="1"/>
          <p:nvPr>
            <p:ph idx="1" type="body"/>
          </p:nvPr>
        </p:nvSpPr>
        <p:spPr>
          <a:xfrm>
            <a:off x="755650" y="5078412"/>
            <a:ext cx="6034087" cy="480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3:notes"/>
          <p:cNvSpPr/>
          <p:nvPr>
            <p:ph idx="2" type="sldImg"/>
          </p:nvPr>
        </p:nvSpPr>
        <p:spPr>
          <a:xfrm>
            <a:off x="1104900" y="812800"/>
            <a:ext cx="5338762" cy="400208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01" name="Google Shape;301;p33:notes"/>
          <p:cNvSpPr/>
          <p:nvPr/>
        </p:nvSpPr>
        <p:spPr>
          <a:xfrm>
            <a:off x="755650" y="5078412"/>
            <a:ext cx="6038850" cy="4805362"/>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02" name="Google Shape;302;p33: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34: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09" name="Google Shape;309;p34: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10" name="Google Shape;310;p34: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35: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16" name="Google Shape;316;p35: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17" name="Google Shape;317;p35: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6:notes"/>
          <p:cNvSpPr/>
          <p:nvPr>
            <p:ph idx="2" type="sldImg"/>
          </p:nvPr>
        </p:nvSpPr>
        <p:spPr>
          <a:xfrm>
            <a:off x="1104900" y="812800"/>
            <a:ext cx="5334000" cy="399732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24" name="Google Shape;324;p36:notes"/>
          <p:cNvSpPr txBox="1"/>
          <p:nvPr>
            <p:ph idx="1" type="body"/>
          </p:nvPr>
        </p:nvSpPr>
        <p:spPr>
          <a:xfrm>
            <a:off x="755650" y="5078412"/>
            <a:ext cx="6034087" cy="480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37:notes"/>
          <p:cNvSpPr/>
          <p:nvPr>
            <p:ph idx="2" type="sldImg"/>
          </p:nvPr>
        </p:nvSpPr>
        <p:spPr>
          <a:xfrm>
            <a:off x="1104900" y="812800"/>
            <a:ext cx="5343525" cy="40068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30" name="Google Shape;330;p37:notes"/>
          <p:cNvSpPr/>
          <p:nvPr/>
        </p:nvSpPr>
        <p:spPr>
          <a:xfrm>
            <a:off x="755650" y="5078412"/>
            <a:ext cx="6043612" cy="48101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31" name="Google Shape;331;p37: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4: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69" name="Google Shape;69;p4: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70" name="Google Shape;70;p4: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38: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37" name="Google Shape;337;p38: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38" name="Google Shape;338;p38: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39: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46" name="Google Shape;346;p39: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47" name="Google Shape;347;p39: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76" name="Google Shape;76;p5: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77" name="Google Shape;77;p5: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6: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83" name="Google Shape;83;p6: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84" name="Google Shape;84;p6: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7: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90" name="Google Shape;90;p7: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91" name="Google Shape;91;p7: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8: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98" name="Google Shape;98;p8: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99" name="Google Shape;99;p8: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9:notes"/>
          <p:cNvSpPr/>
          <p:nvPr>
            <p:ph idx="2" type="sldImg"/>
          </p:nvPr>
        </p:nvSpPr>
        <p:spPr>
          <a:xfrm>
            <a:off x="1104900"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05" name="Google Shape;105;p9:notes"/>
          <p:cNvSpPr/>
          <p:nvPr/>
        </p:nvSpPr>
        <p:spPr>
          <a:xfrm>
            <a:off x="755650" y="5078412"/>
            <a:ext cx="6045200" cy="4721225"/>
          </a:xfrm>
          <a:prstGeom prst="rect">
            <a:avLst/>
          </a:prstGeom>
          <a:noFill/>
          <a:ln>
            <a:noFill/>
          </a:ln>
        </p:spPr>
        <p:txBody>
          <a:bodyPr anchorCtr="0" anchor="ctr" bIns="45700" lIns="91425" spcFirstLastPara="1" rIns="91425" wrap="square" tIns="4570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06" name="Google Shape;106;p9:notes"/>
          <p:cNvSpPr txBox="1"/>
          <p:nvPr>
            <p:ph idx="1" type="body"/>
          </p:nvPr>
        </p:nvSpPr>
        <p:spPr>
          <a:xfrm>
            <a:off x="755650" y="5078412"/>
            <a:ext cx="6032500" cy="4799012"/>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23" name="Shape 23"/>
        <p:cNvGrpSpPr/>
        <p:nvPr/>
      </p:nvGrpSpPr>
      <p:grpSpPr>
        <a:xfrm>
          <a:off x="0" y="0"/>
          <a:ext cx="0" cy="0"/>
          <a:chOff x="0" y="0"/>
          <a:chExt cx="0" cy="0"/>
        </a:xfrm>
      </p:grpSpPr>
      <p:sp>
        <p:nvSpPr>
          <p:cNvPr id="24" name="Google Shape;24;p41"/>
          <p:cNvSpPr txBox="1"/>
          <p:nvPr>
            <p:ph type="title"/>
          </p:nvPr>
        </p:nvSpPr>
        <p:spPr>
          <a:xfrm>
            <a:off x="360362" y="98425"/>
            <a:ext cx="7367587" cy="1055687"/>
          </a:xfrm>
          <a:prstGeom prst="rect">
            <a:avLst/>
          </a:prstGeom>
          <a:noFill/>
          <a:ln>
            <a:noFill/>
          </a:ln>
        </p:spPr>
        <p:txBody>
          <a:bodyPr anchorCtr="0" anchor="ctr" bIns="0" lIns="0" spcFirstLastPara="1" rIns="0" wrap="square" tIns="0">
            <a:noAutofit/>
          </a:bodyPr>
          <a:lstStyle>
            <a:lvl1pPr lvl="0" algn="l">
              <a:lnSpc>
                <a:spcPct val="97000"/>
              </a:lnSpc>
              <a:spcBef>
                <a:spcPts val="0"/>
              </a:spcBef>
              <a:spcAft>
                <a:spcPts val="0"/>
              </a:spcAft>
              <a:buSzPts val="1400"/>
              <a:buNone/>
              <a:defRPr/>
            </a:lvl1pPr>
            <a:lvl2pPr lvl="1" algn="l">
              <a:lnSpc>
                <a:spcPct val="97000"/>
              </a:lnSpc>
              <a:spcBef>
                <a:spcPts val="0"/>
              </a:spcBef>
              <a:spcAft>
                <a:spcPts val="0"/>
              </a:spcAft>
              <a:buSzPts val="1400"/>
              <a:buNone/>
              <a:defRPr/>
            </a:lvl2pPr>
            <a:lvl3pPr lvl="2" algn="l">
              <a:lnSpc>
                <a:spcPct val="97000"/>
              </a:lnSpc>
              <a:spcBef>
                <a:spcPts val="0"/>
              </a:spcBef>
              <a:spcAft>
                <a:spcPts val="0"/>
              </a:spcAft>
              <a:buSzPts val="1400"/>
              <a:buNone/>
              <a:defRPr/>
            </a:lvl3pPr>
            <a:lvl4pPr lvl="3" algn="l">
              <a:lnSpc>
                <a:spcPct val="97000"/>
              </a:lnSpc>
              <a:spcBef>
                <a:spcPts val="0"/>
              </a:spcBef>
              <a:spcAft>
                <a:spcPts val="0"/>
              </a:spcAft>
              <a:buSzPts val="1400"/>
              <a:buNone/>
              <a:defRPr/>
            </a:lvl4pPr>
            <a:lvl5pPr lvl="4" algn="l">
              <a:lnSpc>
                <a:spcPct val="97000"/>
              </a:lnSpc>
              <a:spcBef>
                <a:spcPts val="0"/>
              </a:spcBef>
              <a:spcAft>
                <a:spcPts val="0"/>
              </a:spcAft>
              <a:buSzPts val="1400"/>
              <a:buNone/>
              <a:defRPr/>
            </a:lvl5pPr>
            <a:lvl6pPr lvl="5" algn="l">
              <a:lnSpc>
                <a:spcPct val="97000"/>
              </a:lnSpc>
              <a:spcBef>
                <a:spcPts val="0"/>
              </a:spcBef>
              <a:spcAft>
                <a:spcPts val="0"/>
              </a:spcAft>
              <a:buSzPts val="1400"/>
              <a:buNone/>
              <a:defRPr/>
            </a:lvl6pPr>
            <a:lvl7pPr lvl="6" algn="l">
              <a:lnSpc>
                <a:spcPct val="97000"/>
              </a:lnSpc>
              <a:spcBef>
                <a:spcPts val="0"/>
              </a:spcBef>
              <a:spcAft>
                <a:spcPts val="0"/>
              </a:spcAft>
              <a:buSzPts val="1400"/>
              <a:buNone/>
              <a:defRPr/>
            </a:lvl7pPr>
            <a:lvl8pPr lvl="7" algn="l">
              <a:lnSpc>
                <a:spcPct val="97000"/>
              </a:lnSpc>
              <a:spcBef>
                <a:spcPts val="0"/>
              </a:spcBef>
              <a:spcAft>
                <a:spcPts val="0"/>
              </a:spcAft>
              <a:buSzPts val="1400"/>
              <a:buNone/>
              <a:defRPr/>
            </a:lvl8pPr>
            <a:lvl9pPr lvl="8" algn="l">
              <a:lnSpc>
                <a:spcPct val="97000"/>
              </a:lnSpc>
              <a:spcBef>
                <a:spcPts val="0"/>
              </a:spcBef>
              <a:spcAft>
                <a:spcPts val="0"/>
              </a:spcAft>
              <a:buSzPts val="1400"/>
              <a:buNone/>
              <a:defRPr/>
            </a:lvl9pPr>
          </a:lstStyle>
          <a:p/>
        </p:txBody>
      </p:sp>
      <p:sp>
        <p:nvSpPr>
          <p:cNvPr id="25" name="Google Shape;25;p41"/>
          <p:cNvSpPr txBox="1"/>
          <p:nvPr>
            <p:ph idx="1" type="body"/>
          </p:nvPr>
        </p:nvSpPr>
        <p:spPr>
          <a:xfrm>
            <a:off x="503237" y="1768475"/>
            <a:ext cx="9059862" cy="6162675"/>
          </a:xfrm>
          <a:prstGeom prst="rect">
            <a:avLst/>
          </a:prstGeom>
          <a:noFill/>
          <a:ln>
            <a:noFill/>
          </a:ln>
        </p:spPr>
        <p:txBody>
          <a:bodyPr anchorCtr="0" anchor="t" bIns="0" lIns="0" spcFirstLastPara="1" rIns="0" wrap="square" tIns="0">
            <a:noAutofit/>
          </a:bodyPr>
          <a:lstStyle>
            <a:lvl1pPr indent="-228600" lvl="0" marL="457200" algn="l">
              <a:lnSpc>
                <a:spcPct val="97000"/>
              </a:lnSpc>
              <a:spcBef>
                <a:spcPts val="0"/>
              </a:spcBef>
              <a:spcAft>
                <a:spcPts val="0"/>
              </a:spcAft>
              <a:buSzPts val="1400"/>
              <a:buNone/>
              <a:defRPr/>
            </a:lvl1pPr>
            <a:lvl2pPr indent="-228600" lvl="1" marL="914400" algn="l">
              <a:lnSpc>
                <a:spcPct val="97000"/>
              </a:lnSpc>
              <a:spcBef>
                <a:spcPts val="1400"/>
              </a:spcBef>
              <a:spcAft>
                <a:spcPts val="0"/>
              </a:spcAft>
              <a:buSzPts val="1400"/>
              <a:buNone/>
              <a:defRPr/>
            </a:lvl2pPr>
            <a:lvl3pPr indent="-228600" lvl="2" marL="1371600" algn="l">
              <a:lnSpc>
                <a:spcPct val="97000"/>
              </a:lnSpc>
              <a:spcBef>
                <a:spcPts val="1100"/>
              </a:spcBef>
              <a:spcAft>
                <a:spcPts val="0"/>
              </a:spcAft>
              <a:buSzPts val="1400"/>
              <a:buNone/>
              <a:defRPr/>
            </a:lvl3pPr>
            <a:lvl4pPr indent="-228600" lvl="3" marL="1828800" algn="l">
              <a:lnSpc>
                <a:spcPct val="97000"/>
              </a:lnSpc>
              <a:spcBef>
                <a:spcPts val="800"/>
              </a:spcBef>
              <a:spcAft>
                <a:spcPts val="0"/>
              </a:spcAft>
              <a:buSzPts val="1400"/>
              <a:buNone/>
              <a:defRPr/>
            </a:lvl4pPr>
            <a:lvl5pPr indent="-228600" lvl="4" marL="2286000" algn="l">
              <a:lnSpc>
                <a:spcPct val="97000"/>
              </a:lnSpc>
              <a:spcBef>
                <a:spcPts val="500"/>
              </a:spcBef>
              <a:spcAft>
                <a:spcPts val="0"/>
              </a:spcAft>
              <a:buSzPts val="1400"/>
              <a:buNone/>
              <a:defRPr/>
            </a:lvl5pPr>
            <a:lvl6pPr indent="-228600" lvl="5" marL="2743200" algn="l">
              <a:lnSpc>
                <a:spcPct val="97000"/>
              </a:lnSpc>
              <a:spcBef>
                <a:spcPts val="200"/>
              </a:spcBef>
              <a:spcAft>
                <a:spcPts val="0"/>
              </a:spcAft>
              <a:buSzPts val="1400"/>
              <a:buNone/>
              <a:defRPr/>
            </a:lvl6pPr>
            <a:lvl7pPr indent="-228600" lvl="6" marL="3200400" algn="l">
              <a:lnSpc>
                <a:spcPct val="97000"/>
              </a:lnSpc>
              <a:spcBef>
                <a:spcPts val="200"/>
              </a:spcBef>
              <a:spcAft>
                <a:spcPts val="0"/>
              </a:spcAft>
              <a:buSzPts val="1400"/>
              <a:buNone/>
              <a:defRPr/>
            </a:lvl7pPr>
            <a:lvl8pPr indent="-228600" lvl="7" marL="3657600" algn="l">
              <a:lnSpc>
                <a:spcPct val="97000"/>
              </a:lnSpc>
              <a:spcBef>
                <a:spcPts val="200"/>
              </a:spcBef>
              <a:spcAft>
                <a:spcPts val="0"/>
              </a:spcAft>
              <a:buSzPts val="1400"/>
              <a:buNone/>
              <a:defRPr/>
            </a:lvl8pPr>
            <a:lvl9pPr indent="-228600" lvl="8" marL="4114800" algn="l">
              <a:lnSpc>
                <a:spcPct val="97000"/>
              </a:lnSpc>
              <a:spcBef>
                <a:spcPts val="200"/>
              </a:spcBef>
              <a:spcAft>
                <a:spcPts val="200"/>
              </a:spcAft>
              <a:buSzPts val="1400"/>
              <a:buNone/>
              <a:defRPr/>
            </a:lvl9pPr>
          </a:lstStyle>
          <a:p/>
        </p:txBody>
      </p:sp>
      <p:sp>
        <p:nvSpPr>
          <p:cNvPr id="26" name="Google Shape;26;p41"/>
          <p:cNvSpPr txBox="1"/>
          <p:nvPr>
            <p:ph idx="10" type="dt"/>
          </p:nvPr>
        </p:nvSpPr>
        <p:spPr>
          <a:xfrm>
            <a:off x="503237" y="6886575"/>
            <a:ext cx="2335212"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27" name="Google Shape;27;p41"/>
          <p:cNvSpPr txBox="1"/>
          <p:nvPr>
            <p:ph idx="11" type="ftr"/>
          </p:nvPr>
        </p:nvSpPr>
        <p:spPr>
          <a:xfrm>
            <a:off x="6164262" y="6858000"/>
            <a:ext cx="2103437"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28" name="Google Shape;28;p41"/>
          <p:cNvSpPr txBox="1"/>
          <p:nvPr>
            <p:ph idx="12" type="sldNum"/>
          </p:nvPr>
        </p:nvSpPr>
        <p:spPr>
          <a:xfrm>
            <a:off x="3600450" y="6886575"/>
            <a:ext cx="2327275" cy="509587"/>
          </a:xfrm>
          <a:prstGeom prst="rect">
            <a:avLst/>
          </a:prstGeom>
          <a:noFill/>
          <a:ln>
            <a:noFill/>
          </a:ln>
        </p:spPr>
        <p:txBody>
          <a:bodyPr anchorCtr="0" anchor="t" bIns="0" lIns="0" spcFirstLastPara="1" rIns="0" wrap="square" tIns="0">
            <a:noAutofit/>
          </a:bodyPr>
          <a:lstStyle>
            <a:lvl1pPr indent="0" lvl="0" marL="0" algn="l">
              <a:lnSpc>
                <a:spcPct val="124000"/>
              </a:lnSpc>
              <a:spcBef>
                <a:spcPts val="0"/>
              </a:spcBef>
              <a:spcAft>
                <a:spcPts val="0"/>
              </a:spcAft>
              <a:buNone/>
              <a:defRPr/>
            </a:lvl1pPr>
            <a:lvl2pPr indent="0" lvl="1" marL="0" algn="l">
              <a:lnSpc>
                <a:spcPct val="124000"/>
              </a:lnSpc>
              <a:spcBef>
                <a:spcPts val="0"/>
              </a:spcBef>
              <a:spcAft>
                <a:spcPts val="0"/>
              </a:spcAft>
              <a:buNone/>
              <a:defRPr/>
            </a:lvl2pPr>
            <a:lvl3pPr indent="0" lvl="2" marL="0" algn="l">
              <a:lnSpc>
                <a:spcPct val="124000"/>
              </a:lnSpc>
              <a:spcBef>
                <a:spcPts val="0"/>
              </a:spcBef>
              <a:spcAft>
                <a:spcPts val="0"/>
              </a:spcAft>
              <a:buNone/>
              <a:defRPr/>
            </a:lvl3pPr>
            <a:lvl4pPr indent="0" lvl="3" marL="0" algn="l">
              <a:lnSpc>
                <a:spcPct val="124000"/>
              </a:lnSpc>
              <a:spcBef>
                <a:spcPts val="0"/>
              </a:spcBef>
              <a:spcAft>
                <a:spcPts val="0"/>
              </a:spcAft>
              <a:buNone/>
              <a:defRPr/>
            </a:lvl4pPr>
            <a:lvl5pPr indent="0" lvl="4" marL="0" algn="l">
              <a:lnSpc>
                <a:spcPct val="124000"/>
              </a:lnSpc>
              <a:spcBef>
                <a:spcPts val="0"/>
              </a:spcBef>
              <a:spcAft>
                <a:spcPts val="0"/>
              </a:spcAft>
              <a:buNone/>
              <a:defRPr/>
            </a:lvl5pPr>
            <a:lvl6pPr indent="0" lvl="5" marL="0" algn="l">
              <a:lnSpc>
                <a:spcPct val="124000"/>
              </a:lnSpc>
              <a:spcBef>
                <a:spcPts val="0"/>
              </a:spcBef>
              <a:spcAft>
                <a:spcPts val="0"/>
              </a:spcAft>
              <a:buNone/>
              <a:defRPr/>
            </a:lvl6pPr>
            <a:lvl7pPr indent="0" lvl="6" marL="0" algn="l">
              <a:lnSpc>
                <a:spcPct val="124000"/>
              </a:lnSpc>
              <a:spcBef>
                <a:spcPts val="0"/>
              </a:spcBef>
              <a:spcAft>
                <a:spcPts val="0"/>
              </a:spcAft>
              <a:buNone/>
              <a:defRPr/>
            </a:lvl7pPr>
            <a:lvl8pPr indent="0" lvl="7" marL="0" algn="l">
              <a:lnSpc>
                <a:spcPct val="124000"/>
              </a:lnSpc>
              <a:spcBef>
                <a:spcPts val="0"/>
              </a:spcBef>
              <a:spcAft>
                <a:spcPts val="0"/>
              </a:spcAft>
              <a:buNone/>
              <a:defRPr/>
            </a:lvl8pPr>
            <a:lvl9pPr indent="0" lvl="8" marL="0" algn="l">
              <a:lnSpc>
                <a:spcPct val="124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29" name="Shape 29"/>
        <p:cNvGrpSpPr/>
        <p:nvPr/>
      </p:nvGrpSpPr>
      <p:grpSpPr>
        <a:xfrm>
          <a:off x="0" y="0"/>
          <a:ext cx="0" cy="0"/>
          <a:chOff x="0" y="0"/>
          <a:chExt cx="0" cy="0"/>
        </a:xfrm>
      </p:grpSpPr>
      <p:sp>
        <p:nvSpPr>
          <p:cNvPr id="30" name="Google Shape;30;p42"/>
          <p:cNvSpPr txBox="1"/>
          <p:nvPr>
            <p:ph idx="10" type="dt"/>
          </p:nvPr>
        </p:nvSpPr>
        <p:spPr>
          <a:xfrm>
            <a:off x="503237" y="6886575"/>
            <a:ext cx="2335212"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31" name="Google Shape;31;p42"/>
          <p:cNvSpPr txBox="1"/>
          <p:nvPr>
            <p:ph idx="11" type="ftr"/>
          </p:nvPr>
        </p:nvSpPr>
        <p:spPr>
          <a:xfrm>
            <a:off x="6164262" y="6858000"/>
            <a:ext cx="2103437"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32" name="Google Shape;32;p42"/>
          <p:cNvSpPr txBox="1"/>
          <p:nvPr>
            <p:ph idx="12" type="sldNum"/>
          </p:nvPr>
        </p:nvSpPr>
        <p:spPr>
          <a:xfrm>
            <a:off x="3600450" y="6886575"/>
            <a:ext cx="2327275" cy="509587"/>
          </a:xfrm>
          <a:prstGeom prst="rect">
            <a:avLst/>
          </a:prstGeom>
          <a:noFill/>
          <a:ln>
            <a:noFill/>
          </a:ln>
        </p:spPr>
        <p:txBody>
          <a:bodyPr anchorCtr="0" anchor="t" bIns="0" lIns="0" spcFirstLastPara="1" rIns="0" wrap="square" tIns="0">
            <a:noAutofit/>
          </a:bodyPr>
          <a:lstStyle>
            <a:lvl1pPr indent="0" lvl="0" marL="0" algn="l">
              <a:lnSpc>
                <a:spcPct val="124000"/>
              </a:lnSpc>
              <a:spcBef>
                <a:spcPts val="0"/>
              </a:spcBef>
              <a:spcAft>
                <a:spcPts val="0"/>
              </a:spcAft>
              <a:buNone/>
              <a:defRPr/>
            </a:lvl1pPr>
            <a:lvl2pPr indent="0" lvl="1" marL="0" algn="l">
              <a:lnSpc>
                <a:spcPct val="124000"/>
              </a:lnSpc>
              <a:spcBef>
                <a:spcPts val="0"/>
              </a:spcBef>
              <a:spcAft>
                <a:spcPts val="0"/>
              </a:spcAft>
              <a:buNone/>
              <a:defRPr/>
            </a:lvl2pPr>
            <a:lvl3pPr indent="0" lvl="2" marL="0" algn="l">
              <a:lnSpc>
                <a:spcPct val="124000"/>
              </a:lnSpc>
              <a:spcBef>
                <a:spcPts val="0"/>
              </a:spcBef>
              <a:spcAft>
                <a:spcPts val="0"/>
              </a:spcAft>
              <a:buNone/>
              <a:defRPr/>
            </a:lvl3pPr>
            <a:lvl4pPr indent="0" lvl="3" marL="0" algn="l">
              <a:lnSpc>
                <a:spcPct val="124000"/>
              </a:lnSpc>
              <a:spcBef>
                <a:spcPts val="0"/>
              </a:spcBef>
              <a:spcAft>
                <a:spcPts val="0"/>
              </a:spcAft>
              <a:buNone/>
              <a:defRPr/>
            </a:lvl4pPr>
            <a:lvl5pPr indent="0" lvl="4" marL="0" algn="l">
              <a:lnSpc>
                <a:spcPct val="124000"/>
              </a:lnSpc>
              <a:spcBef>
                <a:spcPts val="0"/>
              </a:spcBef>
              <a:spcAft>
                <a:spcPts val="0"/>
              </a:spcAft>
              <a:buNone/>
              <a:defRPr/>
            </a:lvl5pPr>
            <a:lvl6pPr indent="0" lvl="5" marL="0" algn="l">
              <a:lnSpc>
                <a:spcPct val="124000"/>
              </a:lnSpc>
              <a:spcBef>
                <a:spcPts val="0"/>
              </a:spcBef>
              <a:spcAft>
                <a:spcPts val="0"/>
              </a:spcAft>
              <a:buNone/>
              <a:defRPr/>
            </a:lvl6pPr>
            <a:lvl7pPr indent="0" lvl="6" marL="0" algn="l">
              <a:lnSpc>
                <a:spcPct val="124000"/>
              </a:lnSpc>
              <a:spcBef>
                <a:spcPts val="0"/>
              </a:spcBef>
              <a:spcAft>
                <a:spcPts val="0"/>
              </a:spcAft>
              <a:buNone/>
              <a:defRPr/>
            </a:lvl7pPr>
            <a:lvl8pPr indent="0" lvl="7" marL="0" algn="l">
              <a:lnSpc>
                <a:spcPct val="124000"/>
              </a:lnSpc>
              <a:spcBef>
                <a:spcPts val="0"/>
              </a:spcBef>
              <a:spcAft>
                <a:spcPts val="0"/>
              </a:spcAft>
              <a:buNone/>
              <a:defRPr/>
            </a:lvl8pPr>
            <a:lvl9pPr indent="0" lvl="8" marL="0" algn="l">
              <a:lnSpc>
                <a:spcPct val="124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objects on top, text on bottom" type="twoObjOverTx">
  <p:cSld name="TWO_OBJECTS_OVER_TEXT">
    <p:spTree>
      <p:nvGrpSpPr>
        <p:cNvPr id="33" name="Shape 33"/>
        <p:cNvGrpSpPr/>
        <p:nvPr/>
      </p:nvGrpSpPr>
      <p:grpSpPr>
        <a:xfrm>
          <a:off x="0" y="0"/>
          <a:ext cx="0" cy="0"/>
          <a:chOff x="0" y="0"/>
          <a:chExt cx="0" cy="0"/>
        </a:xfrm>
      </p:grpSpPr>
      <p:sp>
        <p:nvSpPr>
          <p:cNvPr id="34" name="Google Shape;34;p43"/>
          <p:cNvSpPr txBox="1"/>
          <p:nvPr>
            <p:ph idx="10" type="dt"/>
          </p:nvPr>
        </p:nvSpPr>
        <p:spPr>
          <a:xfrm>
            <a:off x="503237" y="6886575"/>
            <a:ext cx="2335212"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35" name="Google Shape;35;p43"/>
          <p:cNvSpPr txBox="1"/>
          <p:nvPr>
            <p:ph idx="11" type="ftr"/>
          </p:nvPr>
        </p:nvSpPr>
        <p:spPr>
          <a:xfrm>
            <a:off x="6164262" y="6858000"/>
            <a:ext cx="2103437"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36" name="Google Shape;36;p43"/>
          <p:cNvSpPr txBox="1"/>
          <p:nvPr>
            <p:ph idx="12" type="sldNum"/>
          </p:nvPr>
        </p:nvSpPr>
        <p:spPr>
          <a:xfrm>
            <a:off x="3600450" y="6886575"/>
            <a:ext cx="2327275" cy="509587"/>
          </a:xfrm>
          <a:prstGeom prst="rect">
            <a:avLst/>
          </a:prstGeom>
          <a:noFill/>
          <a:ln>
            <a:noFill/>
          </a:ln>
        </p:spPr>
        <p:txBody>
          <a:bodyPr anchorCtr="0" anchor="t" bIns="0" lIns="0" spcFirstLastPara="1" rIns="0" wrap="square" tIns="0">
            <a:noAutofit/>
          </a:bodyPr>
          <a:lstStyle>
            <a:lvl1pPr indent="0" lvl="0" marL="0" algn="l">
              <a:lnSpc>
                <a:spcPct val="124000"/>
              </a:lnSpc>
              <a:spcBef>
                <a:spcPts val="0"/>
              </a:spcBef>
              <a:spcAft>
                <a:spcPts val="0"/>
              </a:spcAft>
              <a:buNone/>
              <a:defRPr/>
            </a:lvl1pPr>
            <a:lvl2pPr indent="0" lvl="1" marL="0" algn="l">
              <a:lnSpc>
                <a:spcPct val="124000"/>
              </a:lnSpc>
              <a:spcBef>
                <a:spcPts val="0"/>
              </a:spcBef>
              <a:spcAft>
                <a:spcPts val="0"/>
              </a:spcAft>
              <a:buNone/>
              <a:defRPr/>
            </a:lvl2pPr>
            <a:lvl3pPr indent="0" lvl="2" marL="0" algn="l">
              <a:lnSpc>
                <a:spcPct val="124000"/>
              </a:lnSpc>
              <a:spcBef>
                <a:spcPts val="0"/>
              </a:spcBef>
              <a:spcAft>
                <a:spcPts val="0"/>
              </a:spcAft>
              <a:buNone/>
              <a:defRPr/>
            </a:lvl3pPr>
            <a:lvl4pPr indent="0" lvl="3" marL="0" algn="l">
              <a:lnSpc>
                <a:spcPct val="124000"/>
              </a:lnSpc>
              <a:spcBef>
                <a:spcPts val="0"/>
              </a:spcBef>
              <a:spcAft>
                <a:spcPts val="0"/>
              </a:spcAft>
              <a:buNone/>
              <a:defRPr/>
            </a:lvl4pPr>
            <a:lvl5pPr indent="0" lvl="4" marL="0" algn="l">
              <a:lnSpc>
                <a:spcPct val="124000"/>
              </a:lnSpc>
              <a:spcBef>
                <a:spcPts val="0"/>
              </a:spcBef>
              <a:spcAft>
                <a:spcPts val="0"/>
              </a:spcAft>
              <a:buNone/>
              <a:defRPr/>
            </a:lvl5pPr>
            <a:lvl6pPr indent="0" lvl="5" marL="0" algn="l">
              <a:lnSpc>
                <a:spcPct val="124000"/>
              </a:lnSpc>
              <a:spcBef>
                <a:spcPts val="0"/>
              </a:spcBef>
              <a:spcAft>
                <a:spcPts val="0"/>
              </a:spcAft>
              <a:buNone/>
              <a:defRPr/>
            </a:lvl6pPr>
            <a:lvl7pPr indent="0" lvl="6" marL="0" algn="l">
              <a:lnSpc>
                <a:spcPct val="124000"/>
              </a:lnSpc>
              <a:spcBef>
                <a:spcPts val="0"/>
              </a:spcBef>
              <a:spcAft>
                <a:spcPts val="0"/>
              </a:spcAft>
              <a:buNone/>
              <a:defRPr/>
            </a:lvl7pPr>
            <a:lvl8pPr indent="0" lvl="7" marL="0" algn="l">
              <a:lnSpc>
                <a:spcPct val="124000"/>
              </a:lnSpc>
              <a:spcBef>
                <a:spcPts val="0"/>
              </a:spcBef>
              <a:spcAft>
                <a:spcPts val="0"/>
              </a:spcAft>
              <a:buNone/>
              <a:defRPr/>
            </a:lvl8pPr>
            <a:lvl9pPr indent="0" lvl="8" marL="0" algn="l">
              <a:lnSpc>
                <a:spcPct val="124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layout with centered title and subtitle placeholders" type="title">
  <p:cSld name="TITLE">
    <p:spTree>
      <p:nvGrpSpPr>
        <p:cNvPr id="37" name="Shape 37"/>
        <p:cNvGrpSpPr/>
        <p:nvPr/>
      </p:nvGrpSpPr>
      <p:grpSpPr>
        <a:xfrm>
          <a:off x="0" y="0"/>
          <a:ext cx="0" cy="0"/>
          <a:chOff x="0" y="0"/>
          <a:chExt cx="0" cy="0"/>
        </a:xfrm>
      </p:grpSpPr>
      <p:sp>
        <p:nvSpPr>
          <p:cNvPr id="38" name="Google Shape;38;p44"/>
          <p:cNvSpPr txBox="1"/>
          <p:nvPr>
            <p:ph type="ctrTitle"/>
          </p:nvPr>
        </p:nvSpPr>
        <p:spPr>
          <a:xfrm>
            <a:off x="685800" y="2130425"/>
            <a:ext cx="7772400" cy="1470025"/>
          </a:xfrm>
          <a:prstGeom prst="rect">
            <a:avLst/>
          </a:prstGeom>
          <a:noFill/>
          <a:ln>
            <a:noFill/>
          </a:ln>
        </p:spPr>
        <p:txBody>
          <a:bodyPr anchorCtr="0" anchor="ctr" bIns="0" lIns="0" spcFirstLastPara="1" rIns="0" wrap="square" tIns="0">
            <a:noAutofit/>
          </a:bodyPr>
          <a:lstStyle>
            <a:lvl1pPr lvl="0" algn="l">
              <a:lnSpc>
                <a:spcPct val="97000"/>
              </a:lnSpc>
              <a:spcBef>
                <a:spcPts val="0"/>
              </a:spcBef>
              <a:spcAft>
                <a:spcPts val="0"/>
              </a:spcAft>
              <a:buSzPts val="1400"/>
              <a:buNone/>
              <a:defRPr/>
            </a:lvl1pPr>
            <a:lvl2pPr lvl="1" algn="l">
              <a:lnSpc>
                <a:spcPct val="97000"/>
              </a:lnSpc>
              <a:spcBef>
                <a:spcPts val="0"/>
              </a:spcBef>
              <a:spcAft>
                <a:spcPts val="0"/>
              </a:spcAft>
              <a:buSzPts val="1400"/>
              <a:buNone/>
              <a:defRPr/>
            </a:lvl2pPr>
            <a:lvl3pPr lvl="2" algn="l">
              <a:lnSpc>
                <a:spcPct val="97000"/>
              </a:lnSpc>
              <a:spcBef>
                <a:spcPts val="0"/>
              </a:spcBef>
              <a:spcAft>
                <a:spcPts val="0"/>
              </a:spcAft>
              <a:buSzPts val="1400"/>
              <a:buNone/>
              <a:defRPr/>
            </a:lvl3pPr>
            <a:lvl4pPr lvl="3" algn="l">
              <a:lnSpc>
                <a:spcPct val="97000"/>
              </a:lnSpc>
              <a:spcBef>
                <a:spcPts val="0"/>
              </a:spcBef>
              <a:spcAft>
                <a:spcPts val="0"/>
              </a:spcAft>
              <a:buSzPts val="1400"/>
              <a:buNone/>
              <a:defRPr/>
            </a:lvl4pPr>
            <a:lvl5pPr lvl="4" algn="l">
              <a:lnSpc>
                <a:spcPct val="97000"/>
              </a:lnSpc>
              <a:spcBef>
                <a:spcPts val="0"/>
              </a:spcBef>
              <a:spcAft>
                <a:spcPts val="0"/>
              </a:spcAft>
              <a:buSzPts val="1400"/>
              <a:buNone/>
              <a:defRPr/>
            </a:lvl5pPr>
            <a:lvl6pPr lvl="5" algn="l">
              <a:lnSpc>
                <a:spcPct val="97000"/>
              </a:lnSpc>
              <a:spcBef>
                <a:spcPts val="0"/>
              </a:spcBef>
              <a:spcAft>
                <a:spcPts val="0"/>
              </a:spcAft>
              <a:buSzPts val="1400"/>
              <a:buNone/>
              <a:defRPr/>
            </a:lvl6pPr>
            <a:lvl7pPr lvl="6" algn="l">
              <a:lnSpc>
                <a:spcPct val="97000"/>
              </a:lnSpc>
              <a:spcBef>
                <a:spcPts val="0"/>
              </a:spcBef>
              <a:spcAft>
                <a:spcPts val="0"/>
              </a:spcAft>
              <a:buSzPts val="1400"/>
              <a:buNone/>
              <a:defRPr/>
            </a:lvl7pPr>
            <a:lvl8pPr lvl="7" algn="l">
              <a:lnSpc>
                <a:spcPct val="97000"/>
              </a:lnSpc>
              <a:spcBef>
                <a:spcPts val="0"/>
              </a:spcBef>
              <a:spcAft>
                <a:spcPts val="0"/>
              </a:spcAft>
              <a:buSzPts val="1400"/>
              <a:buNone/>
              <a:defRPr/>
            </a:lvl8pPr>
            <a:lvl9pPr lvl="8" algn="l">
              <a:lnSpc>
                <a:spcPct val="97000"/>
              </a:lnSpc>
              <a:spcBef>
                <a:spcPts val="0"/>
              </a:spcBef>
              <a:spcAft>
                <a:spcPts val="0"/>
              </a:spcAft>
              <a:buSzPts val="1400"/>
              <a:buNone/>
              <a:defRPr/>
            </a:lvl9pPr>
          </a:lstStyle>
          <a:p/>
        </p:txBody>
      </p:sp>
      <p:sp>
        <p:nvSpPr>
          <p:cNvPr id="39" name="Google Shape;39;p44"/>
          <p:cNvSpPr txBox="1"/>
          <p:nvPr>
            <p:ph idx="1" type="subTitle"/>
          </p:nvPr>
        </p:nvSpPr>
        <p:spPr>
          <a:xfrm>
            <a:off x="1371600" y="3886200"/>
            <a:ext cx="6400800" cy="1752600"/>
          </a:xfrm>
          <a:prstGeom prst="rect">
            <a:avLst/>
          </a:prstGeom>
          <a:noFill/>
          <a:ln>
            <a:noFill/>
          </a:ln>
        </p:spPr>
        <p:txBody>
          <a:bodyPr anchorCtr="0" anchor="t" bIns="0" lIns="0" spcFirstLastPara="1" rIns="0" wrap="square" tIns="0">
            <a:noAutofit/>
          </a:bodyPr>
          <a:lstStyle>
            <a:lvl1pPr lvl="0" algn="l">
              <a:lnSpc>
                <a:spcPct val="97000"/>
              </a:lnSpc>
              <a:spcBef>
                <a:spcPts val="0"/>
              </a:spcBef>
              <a:spcAft>
                <a:spcPts val="0"/>
              </a:spcAft>
              <a:buSzPts val="1400"/>
              <a:buNone/>
              <a:defRPr/>
            </a:lvl1pPr>
            <a:lvl2pPr lvl="1" algn="l">
              <a:lnSpc>
                <a:spcPct val="97000"/>
              </a:lnSpc>
              <a:spcBef>
                <a:spcPts val="1400"/>
              </a:spcBef>
              <a:spcAft>
                <a:spcPts val="0"/>
              </a:spcAft>
              <a:buSzPts val="1400"/>
              <a:buNone/>
              <a:defRPr/>
            </a:lvl2pPr>
            <a:lvl3pPr lvl="2" algn="l">
              <a:lnSpc>
                <a:spcPct val="97000"/>
              </a:lnSpc>
              <a:spcBef>
                <a:spcPts val="1100"/>
              </a:spcBef>
              <a:spcAft>
                <a:spcPts val="0"/>
              </a:spcAft>
              <a:buSzPts val="1400"/>
              <a:buNone/>
              <a:defRPr/>
            </a:lvl3pPr>
            <a:lvl4pPr lvl="3" algn="l">
              <a:lnSpc>
                <a:spcPct val="97000"/>
              </a:lnSpc>
              <a:spcBef>
                <a:spcPts val="800"/>
              </a:spcBef>
              <a:spcAft>
                <a:spcPts val="0"/>
              </a:spcAft>
              <a:buSzPts val="1400"/>
              <a:buNone/>
              <a:defRPr/>
            </a:lvl4pPr>
            <a:lvl5pPr lvl="4" algn="l">
              <a:lnSpc>
                <a:spcPct val="97000"/>
              </a:lnSpc>
              <a:spcBef>
                <a:spcPts val="500"/>
              </a:spcBef>
              <a:spcAft>
                <a:spcPts val="0"/>
              </a:spcAft>
              <a:buSzPts val="1400"/>
              <a:buNone/>
              <a:defRPr/>
            </a:lvl5pPr>
            <a:lvl6pPr lvl="5" algn="l">
              <a:lnSpc>
                <a:spcPct val="97000"/>
              </a:lnSpc>
              <a:spcBef>
                <a:spcPts val="200"/>
              </a:spcBef>
              <a:spcAft>
                <a:spcPts val="0"/>
              </a:spcAft>
              <a:buSzPts val="1400"/>
              <a:buNone/>
              <a:defRPr/>
            </a:lvl6pPr>
            <a:lvl7pPr lvl="6" algn="l">
              <a:lnSpc>
                <a:spcPct val="97000"/>
              </a:lnSpc>
              <a:spcBef>
                <a:spcPts val="200"/>
              </a:spcBef>
              <a:spcAft>
                <a:spcPts val="0"/>
              </a:spcAft>
              <a:buSzPts val="1400"/>
              <a:buNone/>
              <a:defRPr/>
            </a:lvl7pPr>
            <a:lvl8pPr lvl="7" algn="l">
              <a:lnSpc>
                <a:spcPct val="97000"/>
              </a:lnSpc>
              <a:spcBef>
                <a:spcPts val="200"/>
              </a:spcBef>
              <a:spcAft>
                <a:spcPts val="0"/>
              </a:spcAft>
              <a:buSzPts val="1400"/>
              <a:buNone/>
              <a:defRPr/>
            </a:lvl8pPr>
            <a:lvl9pPr lvl="8" algn="l">
              <a:lnSpc>
                <a:spcPct val="97000"/>
              </a:lnSpc>
              <a:spcBef>
                <a:spcPts val="200"/>
              </a:spcBef>
              <a:spcAft>
                <a:spcPts val="200"/>
              </a:spcAft>
              <a:buSzPts val="1400"/>
              <a:buNone/>
              <a:defRPr/>
            </a:lvl9pPr>
          </a:lstStyle>
          <a:p/>
        </p:txBody>
      </p:sp>
      <p:sp>
        <p:nvSpPr>
          <p:cNvPr id="40" name="Google Shape;40;p44"/>
          <p:cNvSpPr txBox="1"/>
          <p:nvPr>
            <p:ph idx="10" type="dt"/>
          </p:nvPr>
        </p:nvSpPr>
        <p:spPr>
          <a:xfrm>
            <a:off x="503237" y="6886575"/>
            <a:ext cx="2335212"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41" name="Google Shape;41;p44"/>
          <p:cNvSpPr txBox="1"/>
          <p:nvPr>
            <p:ph idx="11" type="ftr"/>
          </p:nvPr>
        </p:nvSpPr>
        <p:spPr>
          <a:xfrm>
            <a:off x="6164262" y="6858000"/>
            <a:ext cx="2103437" cy="509587"/>
          </a:xfrm>
          <a:prstGeom prst="rect">
            <a:avLst/>
          </a:prstGeom>
          <a:noFill/>
          <a:ln>
            <a:noFill/>
          </a:ln>
        </p:spPr>
        <p:txBody>
          <a:bodyPr anchorCtr="0" anchor="t" bIns="0" lIns="0" spcFirstLastPara="1" rIns="0" wrap="square" tIns="0">
            <a:noAutofit/>
          </a:bodyPr>
          <a:lstStyle>
            <a:lvl1pPr lvl="0" algn="l">
              <a:lnSpc>
                <a:spcPct val="124000"/>
              </a:lnSpc>
              <a:spcBef>
                <a:spcPts val="0"/>
              </a:spcBef>
              <a:spcAft>
                <a:spcPts val="0"/>
              </a:spcAft>
              <a:buSzPts val="1400"/>
              <a:buNone/>
              <a:defRPr/>
            </a:lvl1pPr>
            <a:lvl2pPr lvl="1" algn="l">
              <a:lnSpc>
                <a:spcPct val="124000"/>
              </a:lnSpc>
              <a:spcBef>
                <a:spcPts val="0"/>
              </a:spcBef>
              <a:spcAft>
                <a:spcPts val="0"/>
              </a:spcAft>
              <a:buSzPts val="1400"/>
              <a:buNone/>
              <a:defRPr/>
            </a:lvl2pPr>
            <a:lvl3pPr lvl="2" algn="l">
              <a:lnSpc>
                <a:spcPct val="124000"/>
              </a:lnSpc>
              <a:spcBef>
                <a:spcPts val="0"/>
              </a:spcBef>
              <a:spcAft>
                <a:spcPts val="0"/>
              </a:spcAft>
              <a:buSzPts val="1400"/>
              <a:buNone/>
              <a:defRPr/>
            </a:lvl3pPr>
            <a:lvl4pPr lvl="3" algn="l">
              <a:lnSpc>
                <a:spcPct val="124000"/>
              </a:lnSpc>
              <a:spcBef>
                <a:spcPts val="0"/>
              </a:spcBef>
              <a:spcAft>
                <a:spcPts val="0"/>
              </a:spcAft>
              <a:buSzPts val="1400"/>
              <a:buNone/>
              <a:defRPr/>
            </a:lvl4pPr>
            <a:lvl5pPr lvl="4" algn="l">
              <a:lnSpc>
                <a:spcPct val="124000"/>
              </a:lnSpc>
              <a:spcBef>
                <a:spcPts val="0"/>
              </a:spcBef>
              <a:spcAft>
                <a:spcPts val="0"/>
              </a:spcAft>
              <a:buSzPts val="1400"/>
              <a:buNone/>
              <a:defRPr/>
            </a:lvl5pPr>
            <a:lvl6pPr lvl="5" algn="l">
              <a:lnSpc>
                <a:spcPct val="124000"/>
              </a:lnSpc>
              <a:spcBef>
                <a:spcPts val="0"/>
              </a:spcBef>
              <a:spcAft>
                <a:spcPts val="0"/>
              </a:spcAft>
              <a:buSzPts val="1400"/>
              <a:buNone/>
              <a:defRPr/>
            </a:lvl6pPr>
            <a:lvl7pPr lvl="6" algn="l">
              <a:lnSpc>
                <a:spcPct val="124000"/>
              </a:lnSpc>
              <a:spcBef>
                <a:spcPts val="0"/>
              </a:spcBef>
              <a:spcAft>
                <a:spcPts val="0"/>
              </a:spcAft>
              <a:buSzPts val="1400"/>
              <a:buNone/>
              <a:defRPr/>
            </a:lvl7pPr>
            <a:lvl8pPr lvl="7" algn="l">
              <a:lnSpc>
                <a:spcPct val="124000"/>
              </a:lnSpc>
              <a:spcBef>
                <a:spcPts val="0"/>
              </a:spcBef>
              <a:spcAft>
                <a:spcPts val="0"/>
              </a:spcAft>
              <a:buSzPts val="1400"/>
              <a:buNone/>
              <a:defRPr/>
            </a:lvl8pPr>
            <a:lvl9pPr lvl="8" algn="l">
              <a:lnSpc>
                <a:spcPct val="124000"/>
              </a:lnSpc>
              <a:spcBef>
                <a:spcPts val="0"/>
              </a:spcBef>
              <a:spcAft>
                <a:spcPts val="0"/>
              </a:spcAft>
              <a:buSzPts val="1400"/>
              <a:buNone/>
              <a:defRPr/>
            </a:lvl9pPr>
          </a:lstStyle>
          <a:p/>
        </p:txBody>
      </p:sp>
      <p:sp>
        <p:nvSpPr>
          <p:cNvPr id="42" name="Google Shape;42;p44"/>
          <p:cNvSpPr txBox="1"/>
          <p:nvPr>
            <p:ph idx="12" type="sldNum"/>
          </p:nvPr>
        </p:nvSpPr>
        <p:spPr>
          <a:xfrm>
            <a:off x="3600450" y="6886575"/>
            <a:ext cx="2327275" cy="509587"/>
          </a:xfrm>
          <a:prstGeom prst="rect">
            <a:avLst/>
          </a:prstGeom>
          <a:noFill/>
          <a:ln>
            <a:noFill/>
          </a:ln>
        </p:spPr>
        <p:txBody>
          <a:bodyPr anchorCtr="0" anchor="t" bIns="0" lIns="0" spcFirstLastPara="1" rIns="0" wrap="square" tIns="0">
            <a:noAutofit/>
          </a:bodyPr>
          <a:lstStyle>
            <a:lvl1pPr indent="0" lvl="0" marL="0" algn="l">
              <a:lnSpc>
                <a:spcPct val="124000"/>
              </a:lnSpc>
              <a:spcBef>
                <a:spcPts val="0"/>
              </a:spcBef>
              <a:spcAft>
                <a:spcPts val="0"/>
              </a:spcAft>
              <a:buNone/>
              <a:defRPr/>
            </a:lvl1pPr>
            <a:lvl2pPr indent="0" lvl="1" marL="0" algn="l">
              <a:lnSpc>
                <a:spcPct val="124000"/>
              </a:lnSpc>
              <a:spcBef>
                <a:spcPts val="0"/>
              </a:spcBef>
              <a:spcAft>
                <a:spcPts val="0"/>
              </a:spcAft>
              <a:buNone/>
              <a:defRPr/>
            </a:lvl2pPr>
            <a:lvl3pPr indent="0" lvl="2" marL="0" algn="l">
              <a:lnSpc>
                <a:spcPct val="124000"/>
              </a:lnSpc>
              <a:spcBef>
                <a:spcPts val="0"/>
              </a:spcBef>
              <a:spcAft>
                <a:spcPts val="0"/>
              </a:spcAft>
              <a:buNone/>
              <a:defRPr/>
            </a:lvl3pPr>
            <a:lvl4pPr indent="0" lvl="3" marL="0" algn="l">
              <a:lnSpc>
                <a:spcPct val="124000"/>
              </a:lnSpc>
              <a:spcBef>
                <a:spcPts val="0"/>
              </a:spcBef>
              <a:spcAft>
                <a:spcPts val="0"/>
              </a:spcAft>
              <a:buNone/>
              <a:defRPr/>
            </a:lvl4pPr>
            <a:lvl5pPr indent="0" lvl="4" marL="0" algn="l">
              <a:lnSpc>
                <a:spcPct val="124000"/>
              </a:lnSpc>
              <a:spcBef>
                <a:spcPts val="0"/>
              </a:spcBef>
              <a:spcAft>
                <a:spcPts val="0"/>
              </a:spcAft>
              <a:buNone/>
              <a:defRPr/>
            </a:lvl5pPr>
            <a:lvl6pPr indent="0" lvl="5" marL="0" algn="l">
              <a:lnSpc>
                <a:spcPct val="124000"/>
              </a:lnSpc>
              <a:spcBef>
                <a:spcPts val="0"/>
              </a:spcBef>
              <a:spcAft>
                <a:spcPts val="0"/>
              </a:spcAft>
              <a:buNone/>
              <a:defRPr/>
            </a:lvl6pPr>
            <a:lvl7pPr indent="0" lvl="6" marL="0" algn="l">
              <a:lnSpc>
                <a:spcPct val="124000"/>
              </a:lnSpc>
              <a:spcBef>
                <a:spcPts val="0"/>
              </a:spcBef>
              <a:spcAft>
                <a:spcPts val="0"/>
              </a:spcAft>
              <a:buNone/>
              <a:defRPr/>
            </a:lvl7pPr>
            <a:lvl8pPr indent="0" lvl="7" marL="0" algn="l">
              <a:lnSpc>
                <a:spcPct val="124000"/>
              </a:lnSpc>
              <a:spcBef>
                <a:spcPts val="0"/>
              </a:spcBef>
              <a:spcAft>
                <a:spcPts val="0"/>
              </a:spcAft>
              <a:buNone/>
              <a:defRPr/>
            </a:lvl8pPr>
            <a:lvl9pPr indent="0" lvl="8" marL="0" algn="l">
              <a:lnSpc>
                <a:spcPct val="124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7" name="Shape 17"/>
        <p:cNvGrpSpPr/>
        <p:nvPr/>
      </p:nvGrpSpPr>
      <p:grpSpPr>
        <a:xfrm>
          <a:off x="0" y="0"/>
          <a:ext cx="0" cy="0"/>
          <a:chOff x="0" y="0"/>
          <a:chExt cx="0" cy="0"/>
        </a:xfrm>
      </p:grpSpPr>
      <p:sp>
        <p:nvSpPr>
          <p:cNvPr id="18" name="Google Shape;18;p40"/>
          <p:cNvSpPr txBox="1"/>
          <p:nvPr>
            <p:ph type="title"/>
          </p:nvPr>
        </p:nvSpPr>
        <p:spPr>
          <a:xfrm>
            <a:off x="360362" y="98425"/>
            <a:ext cx="7367587" cy="1055687"/>
          </a:xfrm>
          <a:prstGeom prst="rect">
            <a:avLst/>
          </a:prstGeom>
          <a:noFill/>
          <a:ln>
            <a:noFill/>
          </a:ln>
        </p:spPr>
        <p:txBody>
          <a:bodyPr anchorCtr="0" anchor="ctr" bIns="0" lIns="0" spcFirstLastPara="1" rIns="0" wrap="square" tIns="0">
            <a:noAutofit/>
          </a:bodyPr>
          <a:lstStyle>
            <a:lvl1pPr lvl="0"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1pPr>
            <a:lvl2pPr lvl="1"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2pPr>
            <a:lvl3pPr lvl="2"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3pPr>
            <a:lvl4pPr lvl="3"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4pPr>
            <a:lvl5pPr lvl="4"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5pPr>
            <a:lvl6pPr lvl="5"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6pPr>
            <a:lvl7pPr lvl="6"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7pPr>
            <a:lvl8pPr lvl="7"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8pPr>
            <a:lvl9pPr lvl="8" marR="0" rtl="0" algn="l">
              <a:lnSpc>
                <a:spcPct val="97000"/>
              </a:lnSpc>
              <a:spcBef>
                <a:spcPts val="0"/>
              </a:spcBef>
              <a:spcAft>
                <a:spcPts val="0"/>
              </a:spcAft>
              <a:buSzPts val="1400"/>
              <a:buNone/>
              <a:defRPr b="0" i="0" sz="3600" u="none" cap="none" strike="noStrike">
                <a:solidFill>
                  <a:srgbClr val="FFFFFF"/>
                </a:solidFill>
                <a:latin typeface="Rasa"/>
                <a:ea typeface="Rasa"/>
                <a:cs typeface="Rasa"/>
                <a:sym typeface="Rasa"/>
              </a:defRPr>
            </a:lvl9pPr>
          </a:lstStyle>
          <a:p/>
        </p:txBody>
      </p:sp>
      <p:sp>
        <p:nvSpPr>
          <p:cNvPr id="19" name="Google Shape;19;p40"/>
          <p:cNvSpPr txBox="1"/>
          <p:nvPr>
            <p:ph idx="1" type="body"/>
          </p:nvPr>
        </p:nvSpPr>
        <p:spPr>
          <a:xfrm>
            <a:off x="503237" y="1768475"/>
            <a:ext cx="9059862" cy="6162675"/>
          </a:xfrm>
          <a:prstGeom prst="rect">
            <a:avLst/>
          </a:prstGeom>
          <a:noFill/>
          <a:ln>
            <a:noFill/>
          </a:ln>
        </p:spPr>
        <p:txBody>
          <a:bodyPr anchorCtr="0" anchor="t" bIns="0" lIns="0" spcFirstLastPara="1" rIns="0" wrap="square" tIns="0">
            <a:noAutofit/>
          </a:bodyPr>
          <a:lstStyle>
            <a:lvl1pPr indent="-228600" lvl="0" marL="457200" marR="0" rtl="0" algn="l">
              <a:lnSpc>
                <a:spcPct val="97000"/>
              </a:lnSpc>
              <a:spcBef>
                <a:spcPts val="0"/>
              </a:spcBef>
              <a:spcAft>
                <a:spcPts val="0"/>
              </a:spcAft>
              <a:buSzPts val="1400"/>
              <a:buNone/>
              <a:defRPr b="0" i="0" sz="3200" u="none" cap="none" strike="noStrike">
                <a:solidFill>
                  <a:srgbClr val="000000"/>
                </a:solidFill>
                <a:latin typeface="Rasa"/>
                <a:ea typeface="Rasa"/>
                <a:cs typeface="Rasa"/>
                <a:sym typeface="Rasa"/>
              </a:defRPr>
            </a:lvl1pPr>
            <a:lvl2pPr indent="-228600" lvl="1" marL="914400" marR="0" rtl="0" algn="l">
              <a:lnSpc>
                <a:spcPct val="97000"/>
              </a:lnSpc>
              <a:spcBef>
                <a:spcPts val="1400"/>
              </a:spcBef>
              <a:spcAft>
                <a:spcPts val="0"/>
              </a:spcAft>
              <a:buSzPts val="1400"/>
              <a:buNone/>
              <a:defRPr b="0" i="0" sz="2800" u="none" cap="none" strike="noStrike">
                <a:solidFill>
                  <a:srgbClr val="000000"/>
                </a:solidFill>
                <a:latin typeface="Rasa"/>
                <a:ea typeface="Rasa"/>
                <a:cs typeface="Rasa"/>
                <a:sym typeface="Rasa"/>
              </a:defRPr>
            </a:lvl2pPr>
            <a:lvl3pPr indent="-228600" lvl="2" marL="1371600" marR="0" rtl="0" algn="l">
              <a:lnSpc>
                <a:spcPct val="97000"/>
              </a:lnSpc>
              <a:spcBef>
                <a:spcPts val="1100"/>
              </a:spcBef>
              <a:spcAft>
                <a:spcPts val="0"/>
              </a:spcAft>
              <a:buSzPts val="1400"/>
              <a:buNone/>
              <a:defRPr b="0" i="0" sz="2400" u="none" cap="none" strike="noStrike">
                <a:solidFill>
                  <a:srgbClr val="000000"/>
                </a:solidFill>
                <a:latin typeface="Rasa"/>
                <a:ea typeface="Rasa"/>
                <a:cs typeface="Rasa"/>
                <a:sym typeface="Rasa"/>
              </a:defRPr>
            </a:lvl3pPr>
            <a:lvl4pPr indent="-228600" lvl="3" marL="1828800" marR="0" rtl="0" algn="l">
              <a:lnSpc>
                <a:spcPct val="97000"/>
              </a:lnSpc>
              <a:spcBef>
                <a:spcPts val="800"/>
              </a:spcBef>
              <a:spcAft>
                <a:spcPts val="0"/>
              </a:spcAft>
              <a:buSzPts val="1400"/>
              <a:buNone/>
              <a:defRPr b="0" i="0" sz="2000" u="none" cap="none" strike="noStrike">
                <a:solidFill>
                  <a:srgbClr val="000000"/>
                </a:solidFill>
                <a:latin typeface="Rasa"/>
                <a:ea typeface="Rasa"/>
                <a:cs typeface="Rasa"/>
                <a:sym typeface="Rasa"/>
              </a:defRPr>
            </a:lvl4pPr>
            <a:lvl5pPr indent="-228600" lvl="4" marL="2286000" marR="0" rtl="0" algn="l">
              <a:lnSpc>
                <a:spcPct val="97000"/>
              </a:lnSpc>
              <a:spcBef>
                <a:spcPts val="500"/>
              </a:spcBef>
              <a:spcAft>
                <a:spcPts val="0"/>
              </a:spcAft>
              <a:buSzPts val="1400"/>
              <a:buNone/>
              <a:defRPr b="0" i="0" sz="2000" u="none" cap="none" strike="noStrike">
                <a:solidFill>
                  <a:srgbClr val="000000"/>
                </a:solidFill>
                <a:latin typeface="Rasa"/>
                <a:ea typeface="Rasa"/>
                <a:cs typeface="Rasa"/>
                <a:sym typeface="Rasa"/>
              </a:defRPr>
            </a:lvl5pPr>
            <a:lvl6pPr indent="-228600" lvl="5" marL="2743200" marR="0" rtl="0" algn="l">
              <a:lnSpc>
                <a:spcPct val="97000"/>
              </a:lnSpc>
              <a:spcBef>
                <a:spcPts val="200"/>
              </a:spcBef>
              <a:spcAft>
                <a:spcPts val="0"/>
              </a:spcAft>
              <a:buSzPts val="1400"/>
              <a:buNone/>
              <a:defRPr b="0" i="0" sz="2000" u="none" cap="none" strike="noStrike">
                <a:solidFill>
                  <a:srgbClr val="000000"/>
                </a:solidFill>
                <a:latin typeface="Rasa"/>
                <a:ea typeface="Rasa"/>
                <a:cs typeface="Rasa"/>
                <a:sym typeface="Rasa"/>
              </a:defRPr>
            </a:lvl6pPr>
            <a:lvl7pPr indent="-228600" lvl="6" marL="3200400" marR="0" rtl="0" algn="l">
              <a:lnSpc>
                <a:spcPct val="97000"/>
              </a:lnSpc>
              <a:spcBef>
                <a:spcPts val="200"/>
              </a:spcBef>
              <a:spcAft>
                <a:spcPts val="0"/>
              </a:spcAft>
              <a:buSzPts val="1400"/>
              <a:buNone/>
              <a:defRPr b="0" i="0" sz="2000" u="none" cap="none" strike="noStrike">
                <a:solidFill>
                  <a:srgbClr val="000000"/>
                </a:solidFill>
                <a:latin typeface="Rasa"/>
                <a:ea typeface="Rasa"/>
                <a:cs typeface="Rasa"/>
                <a:sym typeface="Rasa"/>
              </a:defRPr>
            </a:lvl7pPr>
            <a:lvl8pPr indent="-228600" lvl="7" marL="3657600" marR="0" rtl="0" algn="l">
              <a:lnSpc>
                <a:spcPct val="97000"/>
              </a:lnSpc>
              <a:spcBef>
                <a:spcPts val="200"/>
              </a:spcBef>
              <a:spcAft>
                <a:spcPts val="0"/>
              </a:spcAft>
              <a:buSzPts val="1400"/>
              <a:buNone/>
              <a:defRPr b="0" i="0" sz="2000" u="none" cap="none" strike="noStrike">
                <a:solidFill>
                  <a:srgbClr val="000000"/>
                </a:solidFill>
                <a:latin typeface="Rasa"/>
                <a:ea typeface="Rasa"/>
                <a:cs typeface="Rasa"/>
                <a:sym typeface="Rasa"/>
              </a:defRPr>
            </a:lvl8pPr>
            <a:lvl9pPr indent="-228600" lvl="8" marL="4114800" marR="0" rtl="0" algn="l">
              <a:lnSpc>
                <a:spcPct val="97000"/>
              </a:lnSpc>
              <a:spcBef>
                <a:spcPts val="200"/>
              </a:spcBef>
              <a:spcAft>
                <a:spcPts val="200"/>
              </a:spcAft>
              <a:buSzPts val="1400"/>
              <a:buNone/>
              <a:defRPr b="0" i="0" sz="2000" u="none" cap="none" strike="noStrike">
                <a:solidFill>
                  <a:srgbClr val="000000"/>
                </a:solidFill>
                <a:latin typeface="Rasa"/>
                <a:ea typeface="Rasa"/>
                <a:cs typeface="Rasa"/>
                <a:sym typeface="Rasa"/>
              </a:defRPr>
            </a:lvl9pPr>
          </a:lstStyle>
          <a:p/>
        </p:txBody>
      </p:sp>
      <p:sp>
        <p:nvSpPr>
          <p:cNvPr id="20" name="Google Shape;20;p40"/>
          <p:cNvSpPr txBox="1"/>
          <p:nvPr>
            <p:ph idx="10" type="dt"/>
          </p:nvPr>
        </p:nvSpPr>
        <p:spPr>
          <a:xfrm>
            <a:off x="503237" y="6886575"/>
            <a:ext cx="2335212" cy="509587"/>
          </a:xfrm>
          <a:prstGeom prst="rect">
            <a:avLst/>
          </a:prstGeom>
          <a:noFill/>
          <a:ln>
            <a:noFill/>
          </a:ln>
        </p:spPr>
        <p:txBody>
          <a:bodyPr anchorCtr="0" anchor="t" bIns="0" lIns="0" spcFirstLastPara="1" rIns="0" wrap="square" tIns="0">
            <a:noAutofit/>
          </a:bodyPr>
          <a:lstStyle>
            <a:lvl1pPr lvl="0" marR="0" rtl="0" algn="l">
              <a:lnSpc>
                <a:spcPct val="124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1" name="Google Shape;21;p40"/>
          <p:cNvSpPr txBox="1"/>
          <p:nvPr>
            <p:ph idx="11" type="ftr"/>
          </p:nvPr>
        </p:nvSpPr>
        <p:spPr>
          <a:xfrm>
            <a:off x="6164262" y="6858000"/>
            <a:ext cx="2103437" cy="509587"/>
          </a:xfrm>
          <a:prstGeom prst="rect">
            <a:avLst/>
          </a:prstGeom>
          <a:noFill/>
          <a:ln>
            <a:noFill/>
          </a:ln>
        </p:spPr>
        <p:txBody>
          <a:bodyPr anchorCtr="0" anchor="t" bIns="0" lIns="0" spcFirstLastPara="1" rIns="0" wrap="square" tIns="0">
            <a:noAutofit/>
          </a:bodyPr>
          <a:lstStyle>
            <a:lvl1pPr lvl="0" marR="0" rtl="0" algn="l">
              <a:lnSpc>
                <a:spcPct val="124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124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2" name="Google Shape;22;p40"/>
          <p:cNvSpPr txBox="1"/>
          <p:nvPr>
            <p:ph idx="12" type="sldNum"/>
          </p:nvPr>
        </p:nvSpPr>
        <p:spPr>
          <a:xfrm>
            <a:off x="3600450" y="6886575"/>
            <a:ext cx="2327275" cy="509587"/>
          </a:xfrm>
          <a:prstGeom prst="rect">
            <a:avLst/>
          </a:prstGeom>
          <a:noFill/>
          <a:ln>
            <a:noFill/>
          </a:ln>
        </p:spPr>
        <p:txBody>
          <a:bodyPr anchorCtr="0" anchor="t" bIns="0" lIns="0" spcFirstLastPara="1" rIns="0" wrap="square" tIns="0">
            <a:noAutofit/>
          </a:bodyPr>
          <a:lstStyle>
            <a:lvl1pPr indent="0" lvl="0"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1pPr>
            <a:lvl2pPr indent="0" lvl="1"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2pPr>
            <a:lvl3pPr indent="0" lvl="2"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3pPr>
            <a:lvl4pPr indent="0" lvl="3"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4pPr>
            <a:lvl5pPr indent="0" lvl="4"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5pPr>
            <a:lvl6pPr indent="0" lvl="5"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6pPr>
            <a:lvl7pPr indent="0" lvl="6"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7pPr>
            <a:lvl8pPr indent="0" lvl="7"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8pPr>
            <a:lvl9pPr indent="0" lvl="8" marL="0" marR="0" rtl="0" algn="l">
              <a:lnSpc>
                <a:spcPct val="124000"/>
              </a:lnSpc>
              <a:spcBef>
                <a:spcPts val="0"/>
              </a:spcBef>
              <a:spcAft>
                <a:spcPts val="0"/>
              </a:spcAft>
              <a:buClr>
                <a:srgbClr val="000000"/>
              </a:buClr>
              <a:buSzPts val="1800"/>
              <a:buFont typeface="Arial"/>
              <a:buNone/>
              <a:defRPr b="0" i="0" sz="1800" u="non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sz="1400"/>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2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25.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2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22.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 name="Shape 47"/>
        <p:cNvGrpSpPr/>
        <p:nvPr/>
      </p:nvGrpSpPr>
      <p:grpSpPr>
        <a:xfrm>
          <a:off x="0" y="0"/>
          <a:ext cx="0" cy="0"/>
          <a:chOff x="0" y="0"/>
          <a:chExt cx="0" cy="0"/>
        </a:xfrm>
      </p:grpSpPr>
      <p:sp>
        <p:nvSpPr>
          <p:cNvPr id="48" name="Google Shape;48;p1"/>
          <p:cNvSpPr txBox="1"/>
          <p:nvPr>
            <p:ph type="title"/>
          </p:nvPr>
        </p:nvSpPr>
        <p:spPr>
          <a:xfrm>
            <a:off x="360362" y="57150"/>
            <a:ext cx="7380287" cy="1149350"/>
          </a:xfrm>
          <a:prstGeom prst="rect">
            <a:avLst/>
          </a:prstGeom>
          <a:noFill/>
          <a:ln>
            <a:noFill/>
          </a:ln>
        </p:spPr>
        <p:txBody>
          <a:bodyPr anchorCtr="0" anchor="ctr" bIns="0" lIns="0" spcFirstLastPara="1" rIns="0" wrap="square" tIns="0">
            <a:noAutofit/>
          </a:bodyPr>
          <a:lstStyle/>
          <a:p>
            <a:pPr indent="0" lvl="0" marL="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Distribución de Brillo</a:t>
            </a:r>
            <a:endParaRPr/>
          </a:p>
        </p:txBody>
      </p:sp>
      <p:sp>
        <p:nvSpPr>
          <p:cNvPr id="49" name="Google Shape;49;p1"/>
          <p:cNvSpPr txBox="1"/>
          <p:nvPr/>
        </p:nvSpPr>
        <p:spPr>
          <a:xfrm>
            <a:off x="503237" y="1768475"/>
            <a:ext cx="9072562" cy="4899025"/>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2800"/>
              <a:buFont typeface="Rasa"/>
              <a:buNone/>
            </a:pPr>
            <a:r>
              <a:rPr b="0" i="0" lang="en-US" sz="2800" u="none">
                <a:solidFill>
                  <a:srgbClr val="000000"/>
                </a:solidFill>
                <a:latin typeface="Rasa"/>
                <a:ea typeface="Rasa"/>
                <a:cs typeface="Rasa"/>
                <a:sym typeface="Rasa"/>
              </a:rPr>
              <a:t> </a:t>
            </a:r>
            <a:endParaRPr/>
          </a:p>
        </p:txBody>
      </p:sp>
      <p:sp>
        <p:nvSpPr>
          <p:cNvPr id="50" name="Google Shape;50;p1"/>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51" name="Google Shape;51;p1"/>
          <p:cNvPicPr preferRelativeResize="0"/>
          <p:nvPr/>
        </p:nvPicPr>
        <p:blipFill rotWithShape="1">
          <a:blip r:embed="rId4">
            <a:alphaModFix/>
          </a:blip>
          <a:srcRect b="0" l="0" r="0" t="0"/>
          <a:stretch/>
        </p:blipFill>
        <p:spPr>
          <a:xfrm>
            <a:off x="1771650" y="1260475"/>
            <a:ext cx="6508750" cy="611981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10"/>
          <p:cNvSpPr txBox="1"/>
          <p:nvPr>
            <p:ph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0" lvl="0" marL="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Barras </a:t>
            </a:r>
            <a:endParaRPr/>
          </a:p>
        </p:txBody>
      </p:sp>
      <p:sp>
        <p:nvSpPr>
          <p:cNvPr id="117" name="Google Shape;117;p10"/>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118" name="Google Shape;118;p10"/>
          <p:cNvPicPr preferRelativeResize="0"/>
          <p:nvPr/>
        </p:nvPicPr>
        <p:blipFill rotWithShape="1">
          <a:blip r:embed="rId4">
            <a:alphaModFix/>
          </a:blip>
          <a:srcRect b="0" l="0" r="0" t="0"/>
          <a:stretch/>
        </p:blipFill>
        <p:spPr>
          <a:xfrm>
            <a:off x="735012" y="1260475"/>
            <a:ext cx="8805862" cy="61198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 name="Shape 123"/>
        <p:cNvGrpSpPr/>
        <p:nvPr/>
      </p:nvGrpSpPr>
      <p:grpSpPr>
        <a:xfrm>
          <a:off x="0" y="0"/>
          <a:ext cx="0" cy="0"/>
          <a:chOff x="0" y="0"/>
          <a:chExt cx="0" cy="0"/>
        </a:xfrm>
      </p:grpSpPr>
      <p:sp>
        <p:nvSpPr>
          <p:cNvPr id="124" name="Google Shape;124;p11"/>
          <p:cNvSpPr txBox="1"/>
          <p:nvPr>
            <p:ph idx="4294967295"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25" name="Google Shape;125;p11"/>
          <p:cNvSpPr txBox="1"/>
          <p:nvPr>
            <p:ph idx="4294967295" type="body"/>
          </p:nvPr>
        </p:nvSpPr>
        <p:spPr>
          <a:xfrm>
            <a:off x="360362" y="1260475"/>
            <a:ext cx="9070975" cy="6124575"/>
          </a:xfrm>
          <a:prstGeom prst="rect">
            <a:avLst/>
          </a:prstGeom>
          <a:noFill/>
          <a:ln>
            <a:noFill/>
          </a:ln>
        </p:spPr>
        <p:txBody>
          <a:bodyPr anchorCtr="0" anchor="t" bIns="0" lIns="0" spcFirstLastPara="1" rIns="0" wrap="square" tIns="0">
            <a:noAutofit/>
          </a:bodyPr>
          <a:lstStyle/>
          <a:p>
            <a:pPr indent="-315912" lvl="0" marL="420687" marR="0" rtl="0" algn="l">
              <a:lnSpc>
                <a:spcPct val="94000"/>
              </a:lnSpc>
              <a:spcBef>
                <a:spcPts val="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Están conectadas a la historia dinámica de la galaxia.</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Las barras serian el resultado de inestabilidades en el disco (historia halo-disco).</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Su formación puede depender de diversos factores, por ejemplo concentración de la galaxia o importancia del halo de DM respecto a la componente bariónica.</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Las barras son estructuras importantes que ayudan a distribuir el momento angular entre la materia barionica y la DM.</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Las barras ayudarian a la formacion de los brazos espirales.</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Transportan gas/materia hacia el centro de las galaxias y ayudan a construir el </a:t>
            </a:r>
            <a:r>
              <a:rPr b="1" i="1" lang="en-US" sz="2200" u="none">
                <a:solidFill>
                  <a:srgbClr val="000000"/>
                </a:solidFill>
                <a:latin typeface="Courier New"/>
                <a:ea typeface="Courier New"/>
                <a:cs typeface="Courier New"/>
                <a:sym typeface="Courier New"/>
              </a:rPr>
              <a:t>bulge.</a:t>
            </a:r>
            <a:endParaRPr/>
          </a:p>
          <a:p>
            <a:pPr indent="-315912" lvl="0" marL="420687" marR="0" rtl="0" algn="l">
              <a:lnSpc>
                <a:spcPct val="94000"/>
              </a:lnSpc>
              <a:spcBef>
                <a:spcPts val="1400"/>
              </a:spcBef>
              <a:spcAft>
                <a:spcPts val="0"/>
              </a:spcAft>
              <a:buClr>
                <a:srgbClr val="000000"/>
              </a:buClr>
              <a:buSzPts val="990"/>
              <a:buFont typeface="Noto Sans Symbols"/>
              <a:buChar char="●"/>
            </a:pPr>
            <a:r>
              <a:rPr b="1" i="0" lang="en-US" sz="2200" u="none">
                <a:solidFill>
                  <a:srgbClr val="000000"/>
                </a:solidFill>
                <a:latin typeface="Courier New"/>
                <a:ea typeface="Courier New"/>
                <a:cs typeface="Courier New"/>
                <a:sym typeface="Courier New"/>
              </a:rPr>
              <a:t>Podrian alimentar la actividad AGN.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12"/>
          <p:cNvSpPr txBox="1"/>
          <p:nvPr>
            <p:ph idx="4294967295"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97000"/>
              </a:lnSpc>
              <a:spcBef>
                <a:spcPts val="0"/>
              </a:spcBef>
              <a:spcAft>
                <a:spcPts val="0"/>
              </a:spcAft>
              <a:buNone/>
            </a:pPr>
            <a:r>
              <a:t/>
            </a:r>
            <a:endParaRPr b="0" i="0" sz="3600" u="none" cap="none" strike="noStrike">
              <a:solidFill>
                <a:srgbClr val="FFFFFF"/>
              </a:solidFill>
              <a:latin typeface="Rasa"/>
              <a:ea typeface="Rasa"/>
              <a:cs typeface="Rasa"/>
              <a:sym typeface="Rasa"/>
            </a:endParaRPr>
          </a:p>
        </p:txBody>
      </p:sp>
      <p:sp>
        <p:nvSpPr>
          <p:cNvPr id="132" name="Google Shape;132;p12"/>
          <p:cNvSpPr txBox="1"/>
          <p:nvPr>
            <p:ph idx="1" type="subTitle"/>
          </p:nvPr>
        </p:nvSpPr>
        <p:spPr>
          <a:xfrm>
            <a:off x="503237" y="1576387"/>
            <a:ext cx="9072562" cy="5378450"/>
          </a:xfrm>
          <a:prstGeom prst="rect">
            <a:avLst/>
          </a:prstGeom>
          <a:noFill/>
          <a:ln>
            <a:noFill/>
          </a:ln>
        </p:spPr>
        <p:txBody>
          <a:bodyPr anchorCtr="0" anchor="ctr" bIns="0" lIns="0" spcFirstLastPara="1" rIns="0" wrap="square" tIns="0">
            <a:noAutofit/>
          </a:bodyPr>
          <a:lstStyle/>
          <a:p>
            <a:pPr indent="-74295" lvl="0" marL="0" marR="0" rtl="0" algn="l">
              <a:lnSpc>
                <a:spcPct val="98000"/>
              </a:lnSpc>
              <a:spcBef>
                <a:spcPts val="0"/>
              </a:spcBef>
              <a:spcAft>
                <a:spcPts val="0"/>
              </a:spcAft>
              <a:buClr>
                <a:srgbClr val="000000"/>
              </a:buClr>
              <a:buSzPts val="1170"/>
              <a:buFont typeface="Noto Sans Symbols"/>
              <a:buChar char="●"/>
            </a:pPr>
            <a:r>
              <a:rPr b="0" i="0" lang="en-US" sz="2600" u="none">
                <a:solidFill>
                  <a:srgbClr val="000000"/>
                </a:solidFill>
                <a:latin typeface="Rasa"/>
                <a:ea typeface="Rasa"/>
                <a:cs typeface="Rasa"/>
                <a:sym typeface="Rasa"/>
              </a:rPr>
              <a:t>Hay algunas evidencias de una fuerte caída en la fracción de barras como función del z</a:t>
            </a:r>
            <a:endParaRPr/>
          </a:p>
          <a:p>
            <a:pPr indent="-74295" lvl="0" marL="0" marR="0" rtl="0" algn="l">
              <a:lnSpc>
                <a:spcPct val="97000"/>
              </a:lnSpc>
              <a:spcBef>
                <a:spcPts val="0"/>
              </a:spcBef>
              <a:spcAft>
                <a:spcPts val="0"/>
              </a:spcAft>
              <a:buClr>
                <a:srgbClr val="000000"/>
              </a:buClr>
              <a:buSzPts val="1170"/>
              <a:buFont typeface="Noto Sans Symbols"/>
              <a:buChar char="●"/>
            </a:pPr>
            <a:r>
              <a:rPr b="0" i="0" lang="en-US" sz="2600" u="none">
                <a:solidFill>
                  <a:srgbClr val="000000"/>
                </a:solidFill>
                <a:latin typeface="Rasa"/>
                <a:ea typeface="Rasa"/>
                <a:cs typeface="Rasa"/>
                <a:sym typeface="Rasa"/>
              </a:rPr>
              <a:t>No obstante, este podría ser el resultado de efectos de selección:</a:t>
            </a:r>
            <a:endParaRPr/>
          </a:p>
          <a:p>
            <a:pPr indent="-74295" lvl="0" marL="0" marR="0" rtl="0" algn="l">
              <a:lnSpc>
                <a:spcPct val="97000"/>
              </a:lnSpc>
              <a:spcBef>
                <a:spcPts val="0"/>
              </a:spcBef>
              <a:spcAft>
                <a:spcPts val="0"/>
              </a:spcAft>
              <a:buClr>
                <a:srgbClr val="000000"/>
              </a:buClr>
              <a:buSzPts val="1170"/>
              <a:buFont typeface="Noto Sans Symbols"/>
              <a:buChar char="●"/>
            </a:pPr>
            <a:r>
              <a:rPr b="0" i="0" lang="en-US" sz="2600" u="none">
                <a:solidFill>
                  <a:srgbClr val="000000"/>
                </a:solidFill>
                <a:latin typeface="Rasa"/>
                <a:ea typeface="Rasa"/>
                <a:cs typeface="Rasa"/>
                <a:sym typeface="Rasa"/>
              </a:rPr>
              <a:t>La fracción de galaxias barreadas seria  función de la masa estelar:</a:t>
            </a:r>
            <a:endParaRPr/>
          </a:p>
          <a:p>
            <a:pPr indent="-74295" lvl="0" marL="0" marR="0" rtl="0" algn="l">
              <a:lnSpc>
                <a:spcPct val="97000"/>
              </a:lnSpc>
              <a:spcBef>
                <a:spcPts val="0"/>
              </a:spcBef>
              <a:spcAft>
                <a:spcPts val="0"/>
              </a:spcAft>
              <a:buClr>
                <a:srgbClr val="000000"/>
              </a:buClr>
              <a:buSzPts val="1170"/>
              <a:buFont typeface="Noto Sans Symbols"/>
              <a:buChar char="●"/>
            </a:pPr>
            <a:r>
              <a:rPr b="0" i="0" lang="en-US" sz="2600" u="none">
                <a:solidFill>
                  <a:srgbClr val="000000"/>
                </a:solidFill>
                <a:latin typeface="Rasa"/>
                <a:ea typeface="Rasa"/>
                <a:cs typeface="Rasa"/>
                <a:sym typeface="Rasa"/>
              </a:rPr>
              <a:t>La fracción de barras decae fuertemente desde bajas masas hasta masas intermedias  (M~10</a:t>
            </a:r>
            <a:r>
              <a:rPr b="0" baseline="30000" i="0" lang="en-US" sz="2600" u="none">
                <a:solidFill>
                  <a:srgbClr val="000000"/>
                </a:solidFill>
                <a:latin typeface="Rasa"/>
                <a:ea typeface="Rasa"/>
                <a:cs typeface="Rasa"/>
                <a:sym typeface="Rasa"/>
              </a:rPr>
              <a:t>10.2</a:t>
            </a:r>
            <a:r>
              <a:rPr b="0" i="0" lang="en-US" sz="2600" u="none">
                <a:solidFill>
                  <a:srgbClr val="000000"/>
                </a:solidFill>
                <a:latin typeface="Rasa"/>
                <a:ea typeface="Rasa"/>
                <a:cs typeface="Rasa"/>
                <a:sym typeface="Rasa"/>
              </a:rPr>
              <a:t> M</a:t>
            </a:r>
            <a:r>
              <a:rPr b="0" baseline="-25000" i="0" lang="en-US" sz="2600" u="none">
                <a:solidFill>
                  <a:srgbClr val="000000"/>
                </a:solidFill>
                <a:latin typeface="Rasa"/>
                <a:ea typeface="Rasa"/>
                <a:cs typeface="Rasa"/>
                <a:sym typeface="Rasa"/>
              </a:rPr>
              <a:t>sun</a:t>
            </a:r>
            <a:r>
              <a:rPr b="0" i="0" lang="en-US" sz="2600" u="none">
                <a:solidFill>
                  <a:srgbClr val="000000"/>
                </a:solidFill>
                <a:latin typeface="Rasa"/>
                <a:ea typeface="Rasa"/>
                <a:cs typeface="Rasa"/>
                <a:sym typeface="Rasa"/>
              </a:rPr>
              <a:t>) y luego sube lentamente y se estabiliza para masas mayores.</a:t>
            </a:r>
            <a:endParaRPr/>
          </a:p>
          <a:p>
            <a:pPr indent="-74295" lvl="0" marL="0" marR="0" rtl="0" algn="l">
              <a:lnSpc>
                <a:spcPct val="97000"/>
              </a:lnSpc>
              <a:spcBef>
                <a:spcPts val="0"/>
              </a:spcBef>
              <a:spcAft>
                <a:spcPts val="0"/>
              </a:spcAft>
              <a:buClr>
                <a:srgbClr val="000000"/>
              </a:buClr>
              <a:buSzPts val="1170"/>
              <a:buFont typeface="Noto Sans Symbols"/>
              <a:buChar char="●"/>
            </a:pPr>
            <a:r>
              <a:rPr b="0" i="0" lang="en-US" sz="2600" u="none">
                <a:solidFill>
                  <a:srgbClr val="000000"/>
                </a:solidFill>
                <a:latin typeface="Rasa"/>
                <a:ea typeface="Rasa"/>
                <a:cs typeface="Rasa"/>
                <a:sym typeface="Rasa"/>
              </a:rPr>
              <a:t>No es obvio que haya dependencia con el entorno.</a:t>
            </a:r>
            <a:endParaRPr/>
          </a:p>
          <a:p>
            <a:pPr indent="-342900" lvl="0" marL="342900" marR="0" rtl="0" algn="l">
              <a:lnSpc>
                <a:spcPct val="97000"/>
              </a:lnSpc>
              <a:spcBef>
                <a:spcPts val="0"/>
              </a:spcBef>
              <a:spcAft>
                <a:spcPts val="0"/>
              </a:spcAft>
              <a:buNone/>
            </a:pPr>
            <a:r>
              <a:t/>
            </a:r>
            <a:endParaRPr b="0" i="0" sz="2600" u="none">
              <a:solidFill>
                <a:srgbClr val="000000"/>
              </a:solidFill>
              <a:latin typeface="Rasa"/>
              <a:ea typeface="Rasa"/>
              <a:cs typeface="Rasa"/>
              <a:sym typeface="Ras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7" name="Shape 137"/>
        <p:cNvGrpSpPr/>
        <p:nvPr/>
      </p:nvGrpSpPr>
      <p:grpSpPr>
        <a:xfrm>
          <a:off x="0" y="0"/>
          <a:ext cx="0" cy="0"/>
          <a:chOff x="0" y="0"/>
          <a:chExt cx="0" cy="0"/>
        </a:xfrm>
      </p:grpSpPr>
      <p:sp>
        <p:nvSpPr>
          <p:cNvPr id="138" name="Google Shape;138;p13"/>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139" name="Google Shape;139;p13"/>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140" name="Google Shape;140;p13"/>
          <p:cNvPicPr preferRelativeResize="0"/>
          <p:nvPr/>
        </p:nvPicPr>
        <p:blipFill rotWithShape="1">
          <a:blip r:embed="rId4">
            <a:alphaModFix/>
          </a:blip>
          <a:srcRect b="0" l="0" r="0" t="0"/>
          <a:stretch/>
        </p:blipFill>
        <p:spPr>
          <a:xfrm>
            <a:off x="1979612" y="360362"/>
            <a:ext cx="6300787" cy="7019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307aaa67d01_0_0"/>
          <p:cNvSpPr txBox="1"/>
          <p:nvPr>
            <p:ph type="title"/>
          </p:nvPr>
        </p:nvSpPr>
        <p:spPr>
          <a:xfrm>
            <a:off x="360362" y="98425"/>
            <a:ext cx="7367700" cy="1055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US"/>
              <a:t>Barras vs. z (JWST: 2409.06100) </a:t>
            </a:r>
            <a:endParaRPr/>
          </a:p>
        </p:txBody>
      </p:sp>
      <p:pic>
        <p:nvPicPr>
          <p:cNvPr id="148" name="Google Shape;148;g307aaa67d01_0_0"/>
          <p:cNvPicPr preferRelativeResize="0"/>
          <p:nvPr/>
        </p:nvPicPr>
        <p:blipFill>
          <a:blip r:embed="rId3">
            <a:alphaModFix/>
          </a:blip>
          <a:stretch>
            <a:fillRect/>
          </a:stretch>
        </p:blipFill>
        <p:spPr>
          <a:xfrm>
            <a:off x="228600" y="1306525"/>
            <a:ext cx="6810375" cy="2114550"/>
          </a:xfrm>
          <a:prstGeom prst="rect">
            <a:avLst/>
          </a:prstGeom>
          <a:noFill/>
          <a:ln>
            <a:noFill/>
          </a:ln>
        </p:spPr>
      </p:pic>
      <p:pic>
        <p:nvPicPr>
          <p:cNvPr id="149" name="Google Shape;149;g307aaa67d01_0_0"/>
          <p:cNvPicPr preferRelativeResize="0"/>
          <p:nvPr/>
        </p:nvPicPr>
        <p:blipFill>
          <a:blip r:embed="rId4">
            <a:alphaModFix/>
          </a:blip>
          <a:stretch>
            <a:fillRect/>
          </a:stretch>
        </p:blipFill>
        <p:spPr>
          <a:xfrm>
            <a:off x="152400" y="3421075"/>
            <a:ext cx="6905625" cy="1762125"/>
          </a:xfrm>
          <a:prstGeom prst="rect">
            <a:avLst/>
          </a:prstGeom>
          <a:noFill/>
          <a:ln>
            <a:noFill/>
          </a:ln>
        </p:spPr>
      </p:pic>
      <p:pic>
        <p:nvPicPr>
          <p:cNvPr id="150" name="Google Shape;150;g307aaa67d01_0_0"/>
          <p:cNvPicPr preferRelativeResize="0"/>
          <p:nvPr/>
        </p:nvPicPr>
        <p:blipFill>
          <a:blip r:embed="rId5">
            <a:alphaModFix/>
          </a:blip>
          <a:stretch>
            <a:fillRect/>
          </a:stretch>
        </p:blipFill>
        <p:spPr>
          <a:xfrm>
            <a:off x="276225" y="5183200"/>
            <a:ext cx="6810375" cy="1371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07aaa67d01_0_13"/>
          <p:cNvSpPr txBox="1"/>
          <p:nvPr>
            <p:ph type="title"/>
          </p:nvPr>
        </p:nvSpPr>
        <p:spPr>
          <a:xfrm>
            <a:off x="360362" y="98425"/>
            <a:ext cx="7367700" cy="1055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8" name="Google Shape;158;g307aaa67d01_0_13"/>
          <p:cNvSpPr txBox="1"/>
          <p:nvPr>
            <p:ph idx="1" type="body"/>
          </p:nvPr>
        </p:nvSpPr>
        <p:spPr>
          <a:xfrm>
            <a:off x="503237" y="1768475"/>
            <a:ext cx="9060000" cy="6162600"/>
          </a:xfrm>
          <a:prstGeom prst="rect">
            <a:avLst/>
          </a:prstGeom>
        </p:spPr>
        <p:txBody>
          <a:bodyPr anchorCtr="0" anchor="t" bIns="0" lIns="0" spcFirstLastPara="1" rIns="0" wrap="square" tIns="0">
            <a:noAutofit/>
          </a:bodyPr>
          <a:lstStyle/>
          <a:p>
            <a:pPr indent="0" lvl="0" marL="0" rtl="0" algn="l">
              <a:spcBef>
                <a:spcPts val="0"/>
              </a:spcBef>
              <a:spcAft>
                <a:spcPts val="14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14"/>
          <p:cNvSpPr txBox="1"/>
          <p:nvPr>
            <p:ph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0" lvl="0" marL="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Enanas</a:t>
            </a:r>
            <a:endParaRPr/>
          </a:p>
        </p:txBody>
      </p:sp>
      <p:sp>
        <p:nvSpPr>
          <p:cNvPr id="165" name="Google Shape;165;p14"/>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166" name="Google Shape;166;p14"/>
          <p:cNvPicPr preferRelativeResize="0"/>
          <p:nvPr/>
        </p:nvPicPr>
        <p:blipFill rotWithShape="1">
          <a:blip r:embed="rId4">
            <a:alphaModFix/>
          </a:blip>
          <a:srcRect b="0" l="0" r="0" t="0"/>
          <a:stretch/>
        </p:blipFill>
        <p:spPr>
          <a:xfrm>
            <a:off x="2370137" y="2136775"/>
            <a:ext cx="5010150" cy="45227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 name="Shape 171"/>
        <p:cNvGrpSpPr/>
        <p:nvPr/>
      </p:nvGrpSpPr>
      <p:grpSpPr>
        <a:xfrm>
          <a:off x="0" y="0"/>
          <a:ext cx="0" cy="0"/>
          <a:chOff x="0" y="0"/>
          <a:chExt cx="0" cy="0"/>
        </a:xfrm>
      </p:grpSpPr>
      <p:sp>
        <p:nvSpPr>
          <p:cNvPr id="172" name="Google Shape;172;p15"/>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173" name="Google Shape;173;p15"/>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Los esferoides enanos son los objetos extragalácticos más comunes!</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Ejemplo: de las 29 galaxias conocidas dentro de un radio de 1 Mpc, la mitad aproximadamente son esferoides enanos (dSph). [M</a:t>
            </a:r>
            <a:r>
              <a:rPr b="0" baseline="-25000" i="0" lang="en-US" sz="3200" u="none">
                <a:solidFill>
                  <a:srgbClr val="000000"/>
                </a:solidFill>
                <a:latin typeface="Rasa"/>
                <a:ea typeface="Rasa"/>
                <a:cs typeface="Rasa"/>
                <a:sym typeface="Rasa"/>
              </a:rPr>
              <a:t>v</a:t>
            </a:r>
            <a:r>
              <a:rPr b="0" i="0" lang="en-US" sz="3200" u="none">
                <a:solidFill>
                  <a:srgbClr val="000000"/>
                </a:solidFill>
                <a:latin typeface="Rasa"/>
                <a:ea typeface="Rasa"/>
                <a:cs typeface="Rasa"/>
                <a:sym typeface="Rasa"/>
              </a:rPr>
              <a:t> entre  -8.6 y -15.3]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8" name="Shape 178"/>
        <p:cNvGrpSpPr/>
        <p:nvPr/>
      </p:nvGrpSpPr>
      <p:grpSpPr>
        <a:xfrm>
          <a:off x="0" y="0"/>
          <a:ext cx="0" cy="0"/>
          <a:chOff x="0" y="0"/>
          <a:chExt cx="0" cy="0"/>
        </a:xfrm>
      </p:grpSpPr>
      <p:sp>
        <p:nvSpPr>
          <p:cNvPr id="179" name="Google Shape;179;p16"/>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180" name="Google Shape;180;p16"/>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181" name="Google Shape;181;p16"/>
          <p:cNvPicPr preferRelativeResize="0"/>
          <p:nvPr/>
        </p:nvPicPr>
        <p:blipFill rotWithShape="1">
          <a:blip r:embed="rId4">
            <a:alphaModFix/>
          </a:blip>
          <a:srcRect b="0" l="0" r="0" t="0"/>
          <a:stretch/>
        </p:blipFill>
        <p:spPr>
          <a:xfrm>
            <a:off x="1095375" y="65087"/>
            <a:ext cx="7724775" cy="7315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17"/>
          <p:cNvSpPr txBox="1"/>
          <p:nvPr>
            <p:ph idx="4294967295"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188" name="Google Shape;188;p17"/>
          <p:cNvSpPr txBox="1"/>
          <p:nvPr>
            <p:ph idx="4294967295" type="body"/>
          </p:nvPr>
        </p:nvSpPr>
        <p:spPr>
          <a:xfrm>
            <a:off x="360362" y="360362"/>
            <a:ext cx="9540875" cy="19796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260"/>
              <a:buFont typeface="Noto Sans Symbols"/>
              <a:buChar char="●"/>
            </a:pPr>
            <a:r>
              <a:rPr b="0" i="0" lang="en-US" sz="2800" u="none">
                <a:solidFill>
                  <a:srgbClr val="000000"/>
                </a:solidFill>
                <a:latin typeface="Rasa"/>
                <a:ea typeface="Rasa"/>
                <a:cs typeface="Rasa"/>
                <a:sym typeface="Rasa"/>
              </a:rPr>
              <a:t>Es posible que falte descubrir varias más, dado que alrededor de 150 kpc de nuestra galaxia hay 7 y de Andromeda (más luminosa que nuestra galaxia) hay solo 3.</a:t>
            </a:r>
            <a:endParaRPr/>
          </a:p>
        </p:txBody>
      </p:sp>
      <p:pic>
        <p:nvPicPr>
          <p:cNvPr id="189" name="Google Shape;189;p17"/>
          <p:cNvPicPr preferRelativeResize="0"/>
          <p:nvPr/>
        </p:nvPicPr>
        <p:blipFill rotWithShape="1">
          <a:blip r:embed="rId4">
            <a:alphaModFix/>
          </a:blip>
          <a:srcRect b="0" l="0" r="0" t="0"/>
          <a:stretch/>
        </p:blipFill>
        <p:spPr>
          <a:xfrm>
            <a:off x="360362" y="2160587"/>
            <a:ext cx="6156325" cy="5219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 name="Shape 56"/>
        <p:cNvGrpSpPr/>
        <p:nvPr/>
      </p:nvGrpSpPr>
      <p:grpSpPr>
        <a:xfrm>
          <a:off x="0" y="0"/>
          <a:ext cx="0" cy="0"/>
          <a:chOff x="0" y="0"/>
          <a:chExt cx="0" cy="0"/>
        </a:xfrm>
      </p:grpSpPr>
      <p:sp>
        <p:nvSpPr>
          <p:cNvPr id="57" name="Google Shape;57;p2"/>
          <p:cNvSpPr txBox="1"/>
          <p:nvPr>
            <p:ph type="title"/>
          </p:nvPr>
        </p:nvSpPr>
        <p:spPr>
          <a:xfrm>
            <a:off x="360362" y="179387"/>
            <a:ext cx="9359900" cy="903287"/>
          </a:xfrm>
          <a:prstGeom prst="rect">
            <a:avLst/>
          </a:prstGeom>
          <a:noFill/>
          <a:ln>
            <a:noFill/>
          </a:ln>
        </p:spPr>
        <p:txBody>
          <a:bodyPr anchorCtr="0" anchor="ctr" bIns="0" lIns="0" spcFirstLastPara="1" rIns="0" wrap="square" tIns="0">
            <a:noAutofit/>
          </a:bodyPr>
          <a:lstStyle/>
          <a:p>
            <a:pPr indent="0" lvl="0" marL="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Distribución de Brillo</a:t>
            </a:r>
            <a:endParaRPr/>
          </a:p>
        </p:txBody>
      </p:sp>
      <p:sp>
        <p:nvSpPr>
          <p:cNvPr id="58" name="Google Shape;58;p2"/>
          <p:cNvSpPr txBox="1"/>
          <p:nvPr>
            <p:ph idx="1" type="body"/>
          </p:nvPr>
        </p:nvSpPr>
        <p:spPr>
          <a:xfrm>
            <a:off x="503237" y="1768475"/>
            <a:ext cx="9072562" cy="4899025"/>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2800"/>
              <a:buFont typeface="Rasa"/>
              <a:buNone/>
            </a:pPr>
            <a:r>
              <a:rPr b="0" i="0" lang="en-US" sz="2800" u="none">
                <a:solidFill>
                  <a:srgbClr val="000000"/>
                </a:solidFill>
                <a:latin typeface="Rasa"/>
                <a:ea typeface="Rasa"/>
                <a:cs typeface="Rasa"/>
                <a:sym typeface="Rasa"/>
              </a:rPr>
              <a:t>Hay alguna forma de representar genéricamente la distribución de brillo superficial de  las galaxias?</a:t>
            </a:r>
            <a:endParaRPr/>
          </a:p>
          <a:p>
            <a:pPr indent="-312737" lvl="0" marL="431800" marR="0" rtl="0" algn="l">
              <a:lnSpc>
                <a:spcPct val="97000"/>
              </a:lnSpc>
              <a:spcBef>
                <a:spcPts val="1400"/>
              </a:spcBef>
              <a:spcAft>
                <a:spcPts val="0"/>
              </a:spcAft>
              <a:buClr>
                <a:srgbClr val="000000"/>
              </a:buClr>
              <a:buSzPts val="2800"/>
              <a:buFont typeface="Rasa"/>
              <a:buNone/>
            </a:pPr>
            <a:r>
              <a:t/>
            </a:r>
            <a:endParaRPr b="0" i="0" sz="2800" u="none">
              <a:solidFill>
                <a:srgbClr val="000000"/>
              </a:solidFill>
              <a:latin typeface="Rasa"/>
              <a:ea typeface="Rasa"/>
              <a:cs typeface="Rasa"/>
              <a:sym typeface="Rasa"/>
            </a:endParaRPr>
          </a:p>
          <a:p>
            <a:pPr indent="-312737" lvl="0" marL="431800" marR="0" rtl="0" algn="l">
              <a:lnSpc>
                <a:spcPct val="97000"/>
              </a:lnSpc>
              <a:spcBef>
                <a:spcPts val="1400"/>
              </a:spcBef>
              <a:spcAft>
                <a:spcPts val="0"/>
              </a:spcAft>
              <a:buClr>
                <a:srgbClr val="000000"/>
              </a:buClr>
              <a:buSzPts val="1260"/>
              <a:buFont typeface="Noto Sans Symbols"/>
              <a:buChar char="●"/>
            </a:pPr>
            <a:r>
              <a:rPr b="0" i="0" lang="en-US" sz="2800" u="none">
                <a:solidFill>
                  <a:srgbClr val="FF0000"/>
                </a:solidFill>
                <a:latin typeface="Rasa"/>
                <a:ea typeface="Rasa"/>
                <a:cs typeface="Rasa"/>
                <a:sym typeface="Rasa"/>
              </a:rPr>
              <a:t>Ley de Sérsic (1968):  I(r)=I</a:t>
            </a:r>
            <a:r>
              <a:rPr baseline="-25000" lang="en-US" sz="2800">
                <a:solidFill>
                  <a:srgbClr val="FF0000"/>
                </a:solidFill>
              </a:rPr>
              <a:t>0</a:t>
            </a:r>
            <a:r>
              <a:rPr b="0" i="0" lang="en-US" sz="2800" u="none">
                <a:solidFill>
                  <a:srgbClr val="FF0000"/>
                </a:solidFill>
                <a:latin typeface="Rasa"/>
                <a:ea typeface="Rasa"/>
                <a:cs typeface="Rasa"/>
                <a:sym typeface="Rasa"/>
              </a:rPr>
              <a:t> exp [-(r/r</a:t>
            </a:r>
            <a:r>
              <a:rPr b="0" baseline="-25000" i="0" lang="en-US" sz="2800" u="none">
                <a:solidFill>
                  <a:srgbClr val="FF0000"/>
                </a:solidFill>
                <a:latin typeface="Rasa"/>
                <a:ea typeface="Rasa"/>
                <a:cs typeface="Rasa"/>
                <a:sym typeface="Rasa"/>
              </a:rPr>
              <a:t>0</a:t>
            </a:r>
            <a:r>
              <a:rPr b="0" i="0" lang="en-US" sz="2800" u="none">
                <a:solidFill>
                  <a:srgbClr val="FF0000"/>
                </a:solidFill>
                <a:latin typeface="Rasa"/>
                <a:ea typeface="Rasa"/>
                <a:cs typeface="Rasa"/>
                <a:sym typeface="Rasa"/>
              </a:rPr>
              <a:t>)</a:t>
            </a:r>
            <a:r>
              <a:rPr b="0" baseline="30000" i="0" lang="en-US" sz="2800" u="none">
                <a:solidFill>
                  <a:srgbClr val="FF0000"/>
                </a:solidFill>
                <a:latin typeface="Rasa"/>
                <a:ea typeface="Rasa"/>
                <a:cs typeface="Rasa"/>
                <a:sym typeface="Rasa"/>
              </a:rPr>
              <a:t>1/n</a:t>
            </a:r>
            <a:r>
              <a:rPr b="0" i="0" lang="en-US" sz="2800" u="none">
                <a:solidFill>
                  <a:srgbClr val="FF0000"/>
                </a:solidFill>
                <a:latin typeface="Rasa"/>
                <a:ea typeface="Rasa"/>
                <a:cs typeface="Rasa"/>
                <a:sym typeface="Rasa"/>
              </a:rPr>
              <a:t>]</a:t>
            </a:r>
            <a:endParaRPr/>
          </a:p>
          <a:p>
            <a:pPr indent="-312737" lvl="0" marL="431800" marR="0" rtl="0" algn="l">
              <a:lnSpc>
                <a:spcPct val="97000"/>
              </a:lnSpc>
              <a:spcBef>
                <a:spcPts val="1400"/>
              </a:spcBef>
              <a:spcAft>
                <a:spcPts val="0"/>
              </a:spcAft>
              <a:buClr>
                <a:srgbClr val="000000"/>
              </a:buClr>
              <a:buSzPts val="1260"/>
              <a:buFont typeface="Noto Sans Symbols"/>
              <a:buChar char="●"/>
            </a:pPr>
            <a:r>
              <a:rPr b="0" i="0" lang="en-US" sz="2800" u="none">
                <a:solidFill>
                  <a:srgbClr val="000000"/>
                </a:solidFill>
                <a:latin typeface="Rasa"/>
                <a:ea typeface="Rasa"/>
                <a:cs typeface="Rasa"/>
                <a:sym typeface="Rasa"/>
              </a:rPr>
              <a:t>I</a:t>
            </a:r>
            <a:r>
              <a:rPr b="0" baseline="-25000" i="0" lang="en-US" sz="2800" u="none">
                <a:solidFill>
                  <a:srgbClr val="000000"/>
                </a:solidFill>
                <a:latin typeface="Rasa"/>
                <a:ea typeface="Rasa"/>
                <a:cs typeface="Rasa"/>
                <a:sym typeface="Rasa"/>
              </a:rPr>
              <a:t>0</a:t>
            </a:r>
            <a:r>
              <a:rPr b="0" i="0" lang="en-US" sz="2800" u="none">
                <a:solidFill>
                  <a:srgbClr val="000000"/>
                </a:solidFill>
                <a:latin typeface="Rasa"/>
                <a:ea typeface="Rasa"/>
                <a:cs typeface="Rasa"/>
                <a:sym typeface="Rasa"/>
              </a:rPr>
              <a:t> es el brillo superficial central.</a:t>
            </a:r>
            <a:endParaRPr/>
          </a:p>
          <a:p>
            <a:pPr indent="-312737" lvl="0" marL="431800" marR="0" rtl="0" algn="l">
              <a:lnSpc>
                <a:spcPct val="97000"/>
              </a:lnSpc>
              <a:spcBef>
                <a:spcPts val="1400"/>
              </a:spcBef>
              <a:spcAft>
                <a:spcPts val="0"/>
              </a:spcAft>
              <a:buClr>
                <a:srgbClr val="000000"/>
              </a:buClr>
              <a:buSzPts val="1260"/>
              <a:buFont typeface="Noto Sans Symbols"/>
              <a:buChar char="●"/>
            </a:pPr>
            <a:r>
              <a:rPr b="0" i="0" lang="en-US" sz="2800" u="none">
                <a:solidFill>
                  <a:srgbClr val="000000"/>
                </a:solidFill>
                <a:latin typeface="Rasa"/>
                <a:ea typeface="Rasa"/>
                <a:cs typeface="Rasa"/>
                <a:sym typeface="Rasa"/>
              </a:rPr>
              <a:t>r</a:t>
            </a:r>
            <a:r>
              <a:rPr b="0" baseline="-25000" i="0" lang="en-US" sz="2800" u="none">
                <a:solidFill>
                  <a:srgbClr val="000000"/>
                </a:solidFill>
                <a:latin typeface="Rasa"/>
                <a:ea typeface="Rasa"/>
                <a:cs typeface="Rasa"/>
                <a:sym typeface="Rasa"/>
              </a:rPr>
              <a:t>0</a:t>
            </a:r>
            <a:r>
              <a:rPr b="0" i="0" lang="en-US" sz="2800" u="none">
                <a:solidFill>
                  <a:srgbClr val="000000"/>
                </a:solidFill>
                <a:latin typeface="Rasa"/>
                <a:ea typeface="Rasa"/>
                <a:cs typeface="Rasa"/>
                <a:sym typeface="Rasa"/>
              </a:rPr>
              <a:t> es la longitud de escala</a:t>
            </a:r>
            <a:endParaRPr/>
          </a:p>
          <a:p>
            <a:pPr indent="-312737" lvl="0" marL="431800" marR="0" rtl="0" algn="l">
              <a:lnSpc>
                <a:spcPct val="97000"/>
              </a:lnSpc>
              <a:spcBef>
                <a:spcPts val="1400"/>
              </a:spcBef>
              <a:spcAft>
                <a:spcPts val="0"/>
              </a:spcAft>
              <a:buClr>
                <a:srgbClr val="000000"/>
              </a:buClr>
              <a:buSzPts val="1260"/>
              <a:buFont typeface="Noto Sans Symbols"/>
              <a:buChar char="●"/>
            </a:pPr>
            <a:r>
              <a:rPr b="0" i="0" lang="en-US" sz="2800" u="none">
                <a:solidFill>
                  <a:srgbClr val="000000"/>
                </a:solidFill>
                <a:latin typeface="Rasa"/>
                <a:ea typeface="Rasa"/>
                <a:cs typeface="Rasa"/>
                <a:sym typeface="Rasa"/>
              </a:rPr>
              <a:t>n=1 da un perfil exponencial y anda muy bien para el disco de muchas espirales.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4" name="Shape 194"/>
        <p:cNvGrpSpPr/>
        <p:nvPr/>
      </p:nvGrpSpPr>
      <p:grpSpPr>
        <a:xfrm>
          <a:off x="0" y="0"/>
          <a:ext cx="0" cy="0"/>
          <a:chOff x="0" y="0"/>
          <a:chExt cx="0" cy="0"/>
        </a:xfrm>
      </p:grpSpPr>
      <p:sp>
        <p:nvSpPr>
          <p:cNvPr id="195" name="Google Shape;195;p18"/>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196" name="Google Shape;196;p18"/>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260"/>
              <a:buFont typeface="Noto Sans Symbols"/>
              <a:buChar char="●"/>
            </a:pPr>
            <a:r>
              <a:rPr b="0" i="0" lang="en-US" sz="2800" u="none">
                <a:solidFill>
                  <a:srgbClr val="000000"/>
                </a:solidFill>
                <a:latin typeface="Rasa"/>
                <a:ea typeface="Rasa"/>
                <a:cs typeface="Rasa"/>
                <a:sym typeface="Rasa"/>
              </a:rPr>
              <a:t>Hay una gran variedad de propiedades: galaxias con solo estrellas viejas y otras con estrellas de edad intermedia y objetos con vieja y nueva. Por supuesto hay casos intermedios entre dSph y dIr, estas últimas tienden a tener más gas y formación estelar.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1" name="Shape 201"/>
        <p:cNvGrpSpPr/>
        <p:nvPr/>
      </p:nvGrpSpPr>
      <p:grpSpPr>
        <a:xfrm>
          <a:off x="0" y="0"/>
          <a:ext cx="0" cy="0"/>
          <a:chOff x="0" y="0"/>
          <a:chExt cx="0" cy="0"/>
        </a:xfrm>
      </p:grpSpPr>
      <p:sp>
        <p:nvSpPr>
          <p:cNvPr id="202" name="Google Shape;202;p19"/>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03" name="Google Shape;203;p19"/>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dSph tienden a estar más próximas a la primaria que las dIrr favoreciendo mecanismos de perdida de gas, pero hay contraejemplos. </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Básicamente la historia de formación estelar parece ser bastante compleja.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8" name="Shape 208"/>
        <p:cNvGrpSpPr/>
        <p:nvPr/>
      </p:nvGrpSpPr>
      <p:grpSpPr>
        <a:xfrm>
          <a:off x="0" y="0"/>
          <a:ext cx="0" cy="0"/>
          <a:chOff x="0" y="0"/>
          <a:chExt cx="0" cy="0"/>
        </a:xfrm>
      </p:grpSpPr>
      <p:sp>
        <p:nvSpPr>
          <p:cNvPr id="209" name="Google Shape;209;p20"/>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10" name="Google Shape;210;p20"/>
          <p:cNvSpPr txBox="1"/>
          <p:nvPr>
            <p:ph idx="1" type="body"/>
          </p:nvPr>
        </p:nvSpPr>
        <p:spPr>
          <a:xfrm>
            <a:off x="576262" y="1335087"/>
            <a:ext cx="9072562" cy="5937250"/>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(Algunas galaxias dSph podrían haberse formado recientemente por condensaciones en brazos tidales.) </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Lo que si queda claro es que han tenido una historia evolutiva complicada.</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enanas (satélites) son el alimento principal de las galaxias normales (brillantes), al menos durante la última fase evolutiva.‏</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5" name="Shape 215"/>
        <p:cNvGrpSpPr/>
        <p:nvPr/>
      </p:nvGrpSpPr>
      <p:grpSpPr>
        <a:xfrm>
          <a:off x="0" y="0"/>
          <a:ext cx="0" cy="0"/>
          <a:chOff x="0" y="0"/>
          <a:chExt cx="0" cy="0"/>
        </a:xfrm>
      </p:grpSpPr>
      <p:sp>
        <p:nvSpPr>
          <p:cNvPr id="216" name="Google Shape;216;p21"/>
          <p:cNvSpPr txBox="1"/>
          <p:nvPr>
            <p:ph type="title"/>
          </p:nvPr>
        </p:nvSpPr>
        <p:spPr>
          <a:xfrm>
            <a:off x="360362" y="98425"/>
            <a:ext cx="7375525" cy="1063625"/>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pic>
        <p:nvPicPr>
          <p:cNvPr id="217" name="Google Shape;217;p21"/>
          <p:cNvPicPr preferRelativeResize="0"/>
          <p:nvPr/>
        </p:nvPicPr>
        <p:blipFill rotWithShape="1">
          <a:blip r:embed="rId4">
            <a:alphaModFix/>
          </a:blip>
          <a:srcRect b="0" l="0" r="0" t="0"/>
          <a:stretch/>
        </p:blipFill>
        <p:spPr>
          <a:xfrm>
            <a:off x="1627187" y="1214437"/>
            <a:ext cx="6867525" cy="5153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2" name="Shape 222"/>
        <p:cNvGrpSpPr/>
        <p:nvPr/>
      </p:nvGrpSpPr>
      <p:grpSpPr>
        <a:xfrm>
          <a:off x="0" y="0"/>
          <a:ext cx="0" cy="0"/>
          <a:chOff x="0" y="0"/>
          <a:chExt cx="0" cy="0"/>
        </a:xfrm>
      </p:grpSpPr>
      <p:sp>
        <p:nvSpPr>
          <p:cNvPr id="223" name="Google Shape;223;p22"/>
          <p:cNvSpPr txBox="1"/>
          <p:nvPr>
            <p:ph idx="4294967295" type="title"/>
          </p:nvPr>
        </p:nvSpPr>
        <p:spPr>
          <a:xfrm>
            <a:off x="360362" y="112712"/>
            <a:ext cx="7380287" cy="1036637"/>
          </a:xfrm>
          <a:prstGeom prst="rect">
            <a:avLst/>
          </a:prstGeom>
          <a:noFill/>
          <a:ln>
            <a:noFill/>
          </a:ln>
        </p:spPr>
        <p:txBody>
          <a:bodyPr anchorCtr="0" anchor="ctr" bIns="0" lIns="0" spcFirstLastPara="1" rIns="0" wrap="square" tIns="0">
            <a:noAutofit/>
          </a:bodyPr>
          <a:lstStyle/>
          <a:p>
            <a:pPr indent="0" lvl="0" marL="0" marR="0" rtl="0" algn="l">
              <a:lnSpc>
                <a:spcPct val="94000"/>
              </a:lnSpc>
              <a:spcBef>
                <a:spcPts val="0"/>
              </a:spcBef>
              <a:spcAft>
                <a:spcPts val="0"/>
              </a:spcAft>
              <a:buClr>
                <a:srgbClr val="FFFFFF"/>
              </a:buClr>
              <a:buSzPts val="3600"/>
              <a:buFont typeface="Courier New"/>
              <a:buNone/>
            </a:pPr>
            <a:r>
              <a:rPr b="1" i="0" lang="en-US" sz="3600" u="none">
                <a:solidFill>
                  <a:srgbClr val="FFFFFF"/>
                </a:solidFill>
                <a:latin typeface="Courier New"/>
                <a:ea typeface="Courier New"/>
                <a:cs typeface="Courier New"/>
                <a:sym typeface="Courier New"/>
              </a:rPr>
              <a:t>Galaxias de bajo brillo superficial</a:t>
            </a:r>
            <a:endParaRPr/>
          </a:p>
        </p:txBody>
      </p:sp>
      <p:sp>
        <p:nvSpPr>
          <p:cNvPr id="224" name="Google Shape;224;p22"/>
          <p:cNvSpPr txBox="1"/>
          <p:nvPr>
            <p:ph idx="4294967295" type="body"/>
          </p:nvPr>
        </p:nvSpPr>
        <p:spPr>
          <a:xfrm>
            <a:off x="503237" y="1768475"/>
            <a:ext cx="7956550" cy="931862"/>
          </a:xfrm>
          <a:prstGeom prst="rect">
            <a:avLst/>
          </a:prstGeom>
          <a:noFill/>
          <a:ln>
            <a:noFill/>
          </a:ln>
        </p:spPr>
        <p:txBody>
          <a:bodyPr anchorCtr="0" anchor="t" bIns="0" lIns="0" spcFirstLastPara="1" rIns="0" wrap="square" tIns="0">
            <a:noAutofit/>
          </a:bodyPr>
          <a:lstStyle/>
          <a:p>
            <a:pPr indent="-315912" lvl="0" marL="420687" marR="0" rtl="0" algn="l">
              <a:lnSpc>
                <a:spcPct val="94000"/>
              </a:lnSpc>
              <a:spcBef>
                <a:spcPts val="0"/>
              </a:spcBef>
              <a:spcAft>
                <a:spcPts val="0"/>
              </a:spcAft>
              <a:buClr>
                <a:srgbClr val="000000"/>
              </a:buClr>
              <a:buSzPts val="1080"/>
              <a:buFont typeface="Noto Sans Symbols"/>
              <a:buChar char="●"/>
            </a:pPr>
            <a:r>
              <a:rPr b="0" i="0" lang="en-US" sz="2400" u="none">
                <a:solidFill>
                  <a:srgbClr val="000000"/>
                </a:solidFill>
                <a:latin typeface="Courier New"/>
                <a:ea typeface="Courier New"/>
                <a:cs typeface="Courier New"/>
                <a:sym typeface="Courier New"/>
              </a:rPr>
              <a:t>Bajo brillo no implica baja luminosidad.</a:t>
            </a:r>
            <a:endParaRPr/>
          </a:p>
        </p:txBody>
      </p:sp>
      <p:sp>
        <p:nvSpPr>
          <p:cNvPr id="225" name="Google Shape;225;p22"/>
          <p:cNvSpPr/>
          <p:nvPr>
            <p:ph idx="2" type="clipArt"/>
          </p:nvPr>
        </p:nvSpPr>
        <p:spPr>
          <a:xfrm>
            <a:off x="5151437" y="1768475"/>
            <a:ext cx="4427537" cy="4989512"/>
          </a:xfrm>
          <a:prstGeom prst="rect">
            <a:avLst/>
          </a:prstGeom>
          <a:noFill/>
          <a:ln>
            <a:noFill/>
          </a:ln>
        </p:spPr>
      </p:sp>
      <p:pic>
        <p:nvPicPr>
          <p:cNvPr id="226" name="Google Shape;226;p22"/>
          <p:cNvPicPr preferRelativeResize="0"/>
          <p:nvPr/>
        </p:nvPicPr>
        <p:blipFill rotWithShape="1">
          <a:blip r:embed="rId4">
            <a:alphaModFix/>
          </a:blip>
          <a:srcRect b="0" l="0" r="0" t="0"/>
          <a:stretch/>
        </p:blipFill>
        <p:spPr>
          <a:xfrm>
            <a:off x="360362" y="2292350"/>
            <a:ext cx="4500562" cy="4727575"/>
          </a:xfrm>
          <a:prstGeom prst="rect">
            <a:avLst/>
          </a:prstGeom>
          <a:noFill/>
          <a:ln>
            <a:noFill/>
          </a:ln>
        </p:spPr>
      </p:pic>
      <p:pic>
        <p:nvPicPr>
          <p:cNvPr id="227" name="Google Shape;227;p22"/>
          <p:cNvPicPr preferRelativeResize="0"/>
          <p:nvPr/>
        </p:nvPicPr>
        <p:blipFill rotWithShape="1">
          <a:blip r:embed="rId5">
            <a:alphaModFix/>
          </a:blip>
          <a:srcRect b="0" l="0" r="0" t="0"/>
          <a:stretch/>
        </p:blipFill>
        <p:spPr>
          <a:xfrm>
            <a:off x="4911725" y="2339975"/>
            <a:ext cx="4268787" cy="4679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23"/>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34" name="Google Shape;234;p23"/>
          <p:cNvSpPr txBox="1"/>
          <p:nvPr>
            <p:ph idx="1" type="body"/>
          </p:nvPr>
        </p:nvSpPr>
        <p:spPr>
          <a:xfrm>
            <a:off x="360362" y="1260475"/>
            <a:ext cx="9072562" cy="5870575"/>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 densidad de discos “normales” es de entre 21.5 y 24 mag arsec</a:t>
            </a:r>
            <a:r>
              <a:rPr b="0" baseline="30000" i="0" lang="en-US" sz="3200" u="none">
                <a:solidFill>
                  <a:srgbClr val="000000"/>
                </a:solidFill>
                <a:latin typeface="Rasa"/>
                <a:ea typeface="Rasa"/>
                <a:cs typeface="Rasa"/>
                <a:sym typeface="Rasa"/>
              </a:rPr>
              <a:t>-2</a:t>
            </a:r>
            <a:r>
              <a:rPr b="0" i="0" lang="en-US" sz="3200" u="none">
                <a:solidFill>
                  <a:srgbClr val="000000"/>
                </a:solidFill>
                <a:latin typeface="Rasa"/>
                <a:ea typeface="Rasa"/>
                <a:cs typeface="Rasa"/>
                <a:sym typeface="Rasa"/>
              </a:rPr>
              <a:t> (ojo hay un rango de 10 </a:t>
            </a:r>
            <a:r>
              <a:rPr lang="en-US"/>
              <a:t>órdenes</a:t>
            </a:r>
            <a:r>
              <a:rPr b="0" i="0" lang="en-US" sz="3200" u="none">
                <a:solidFill>
                  <a:srgbClr val="000000"/>
                </a:solidFill>
                <a:latin typeface="Rasa"/>
                <a:ea typeface="Rasa"/>
                <a:cs typeface="Rasa"/>
                <a:sym typeface="Rasa"/>
              </a:rPr>
              <a:t> de magnitud en brillo superficial)</a:t>
            </a:r>
            <a:endParaRPr/>
          </a:p>
          <a:p>
            <a:pPr indent="-315912" lvl="0" marL="420687" marR="0" rtl="0" algn="l">
              <a:lnSpc>
                <a:spcPct val="98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Galaxias con brillo sup. &gt; 24 serán las LSB y en el extremo las UDG‏</a:t>
            </a:r>
            <a:endParaRPr/>
          </a:p>
          <a:p>
            <a:pPr indent="-342900" lvl="0" marL="342900" marR="0" rtl="0" algn="l">
              <a:lnSpc>
                <a:spcPct val="97000"/>
              </a:lnSpc>
              <a:spcBef>
                <a:spcPts val="1400"/>
              </a:spcBef>
              <a:spcAft>
                <a:spcPts val="0"/>
              </a:spcAft>
              <a:buNone/>
            </a:pPr>
            <a:r>
              <a:t/>
            </a:r>
            <a:endParaRPr b="0" i="0" sz="3200" u="none">
              <a:solidFill>
                <a:srgbClr val="000000"/>
              </a:solidFill>
              <a:latin typeface="Rasa"/>
              <a:ea typeface="Rasa"/>
              <a:cs typeface="Rasa"/>
              <a:sym typeface="Ras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9" name="Shape 239"/>
        <p:cNvGrpSpPr/>
        <p:nvPr/>
      </p:nvGrpSpPr>
      <p:grpSpPr>
        <a:xfrm>
          <a:off x="0" y="0"/>
          <a:ext cx="0" cy="0"/>
          <a:chOff x="0" y="0"/>
          <a:chExt cx="0" cy="0"/>
        </a:xfrm>
      </p:grpSpPr>
      <p:sp>
        <p:nvSpPr>
          <p:cNvPr id="240" name="Google Shape;240;p24"/>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41" name="Google Shape;241;p24"/>
          <p:cNvSpPr txBox="1"/>
          <p:nvPr>
            <p:ph idx="1" type="body"/>
          </p:nvPr>
        </p:nvSpPr>
        <p:spPr>
          <a:xfrm>
            <a:off x="503237" y="1768475"/>
            <a:ext cx="9072562" cy="4987925"/>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3200"/>
              <a:buFont typeface="Rasa"/>
              <a:buNone/>
            </a:pPr>
            <a:r>
              <a:rPr b="0" i="0" lang="en-US" sz="3200" u="none">
                <a:solidFill>
                  <a:srgbClr val="000000"/>
                </a:solidFill>
                <a:latin typeface="Rasa"/>
                <a:ea typeface="Rasa"/>
                <a:cs typeface="Rasa"/>
                <a:sym typeface="Rasa"/>
              </a:rPr>
              <a:t>Tres tipos de galaxias LSB: </a:t>
            </a:r>
            <a:endParaRPr/>
          </a:p>
          <a:p>
            <a:pPr indent="-312737" lvl="0" marL="431800"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1)</a:t>
            </a:r>
            <a:r>
              <a:rPr b="0" i="1" lang="en-US" sz="2400" u="none">
                <a:solidFill>
                  <a:srgbClr val="000000"/>
                </a:solidFill>
                <a:latin typeface="Rasa"/>
                <a:ea typeface="Rasa"/>
                <a:cs typeface="Rasa"/>
                <a:sym typeface="Rasa"/>
              </a:rPr>
              <a:t>Monsters</a:t>
            </a:r>
            <a:r>
              <a:rPr b="0" i="0" lang="en-US" sz="3200" u="none">
                <a:solidFill>
                  <a:srgbClr val="000000"/>
                </a:solidFill>
                <a:latin typeface="Rasa"/>
                <a:ea typeface="Rasa"/>
                <a:cs typeface="Rasa"/>
                <a:sym typeface="Rasa"/>
              </a:rPr>
              <a:t> (Malin #1 y #2): </a:t>
            </a:r>
            <a:r>
              <a:rPr lang="en-US"/>
              <a:t>d</a:t>
            </a:r>
            <a:r>
              <a:rPr b="0" i="0" lang="en-US" sz="3200" u="none">
                <a:solidFill>
                  <a:srgbClr val="000000"/>
                </a:solidFill>
                <a:latin typeface="Rasa"/>
                <a:ea typeface="Rasa"/>
                <a:cs typeface="Rasa"/>
                <a:sym typeface="Rasa"/>
              </a:rPr>
              <a:t>imensiones comparables al </a:t>
            </a:r>
            <a:r>
              <a:rPr b="0" i="1" lang="en-US" sz="2400" u="none">
                <a:solidFill>
                  <a:srgbClr val="000000"/>
                </a:solidFill>
                <a:latin typeface="Rasa"/>
                <a:ea typeface="Rasa"/>
                <a:cs typeface="Rasa"/>
                <a:sym typeface="Rasa"/>
              </a:rPr>
              <a:t>core</a:t>
            </a:r>
            <a:r>
              <a:rPr b="0" i="0" lang="en-US" sz="3200" u="none">
                <a:solidFill>
                  <a:srgbClr val="000000"/>
                </a:solidFill>
                <a:latin typeface="Rasa"/>
                <a:ea typeface="Rasa"/>
                <a:cs typeface="Rasa"/>
                <a:sym typeface="Rasa"/>
              </a:rPr>
              <a:t> de cúmulos de galaxias!</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2)LSB con luminosidad comparables a la de galaxias normales. </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3) Enanas irregulares (Ir V) y enanas espirales (S V) y esferoides enanos (dSph)‏</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25"/>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48" name="Google Shape;248;p25"/>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primeras podrían ser los sobrevivientes de las nubes Lyman alfa absorbers  (tienen espectros bastante rojos lo cual indica una población vieja). La baja tasa de formación estelar se debe a la falta de HI.</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3" name="Shape 253"/>
        <p:cNvGrpSpPr/>
        <p:nvPr/>
      </p:nvGrpSpPr>
      <p:grpSpPr>
        <a:xfrm>
          <a:off x="0" y="0"/>
          <a:ext cx="0" cy="0"/>
          <a:chOff x="0" y="0"/>
          <a:chExt cx="0" cy="0"/>
        </a:xfrm>
      </p:grpSpPr>
      <p:sp>
        <p:nvSpPr>
          <p:cNvPr id="254" name="Google Shape;254;p26"/>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55" name="Google Shape;255;p26"/>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256" name="Google Shape;256;p26"/>
          <p:cNvPicPr preferRelativeResize="0"/>
          <p:nvPr/>
        </p:nvPicPr>
        <p:blipFill rotWithShape="1">
          <a:blip r:embed="rId4">
            <a:alphaModFix/>
          </a:blip>
          <a:srcRect b="0" l="0" r="0" t="0"/>
          <a:stretch/>
        </p:blipFill>
        <p:spPr>
          <a:xfrm>
            <a:off x="1800225" y="1439862"/>
            <a:ext cx="6840537" cy="5761037"/>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27"/>
          <p:cNvSpPr txBox="1"/>
          <p:nvPr>
            <p:ph type="title"/>
          </p:nvPr>
        </p:nvSpPr>
        <p:spPr>
          <a:xfrm>
            <a:off x="360362" y="98425"/>
            <a:ext cx="7373937" cy="106203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pic>
        <p:nvPicPr>
          <p:cNvPr id="263" name="Google Shape;263;p27"/>
          <p:cNvPicPr preferRelativeResize="0"/>
          <p:nvPr/>
        </p:nvPicPr>
        <p:blipFill rotWithShape="1">
          <a:blip r:embed="rId4">
            <a:alphaModFix/>
          </a:blip>
          <a:srcRect b="0" l="0" r="0" t="0"/>
          <a:stretch/>
        </p:blipFill>
        <p:spPr>
          <a:xfrm>
            <a:off x="1008062" y="1030287"/>
            <a:ext cx="8226425" cy="6169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3"/>
          <p:cNvSpPr txBox="1"/>
          <p:nvPr>
            <p:ph idx="4294967295"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pic>
        <p:nvPicPr>
          <p:cNvPr id="65" name="Google Shape;65;p3"/>
          <p:cNvPicPr preferRelativeResize="0"/>
          <p:nvPr/>
        </p:nvPicPr>
        <p:blipFill rotWithShape="1">
          <a:blip r:embed="rId4">
            <a:alphaModFix/>
          </a:blip>
          <a:srcRect b="0" l="0" r="0" t="0"/>
          <a:stretch/>
        </p:blipFill>
        <p:spPr>
          <a:xfrm>
            <a:off x="68262" y="1260475"/>
            <a:ext cx="4972050" cy="6119812"/>
          </a:xfrm>
          <a:prstGeom prst="rect">
            <a:avLst/>
          </a:prstGeom>
          <a:noFill/>
          <a:ln>
            <a:noFill/>
          </a:ln>
        </p:spPr>
      </p:pic>
      <p:sp>
        <p:nvSpPr>
          <p:cNvPr id="66" name="Google Shape;66;p3"/>
          <p:cNvSpPr txBox="1"/>
          <p:nvPr>
            <p:ph idx="4294967295" type="body"/>
          </p:nvPr>
        </p:nvSpPr>
        <p:spPr>
          <a:xfrm>
            <a:off x="5151437" y="1768475"/>
            <a:ext cx="4427537" cy="50530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n=1.43</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n=0.54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8" name="Shape 268"/>
        <p:cNvGrpSpPr/>
        <p:nvPr/>
      </p:nvGrpSpPr>
      <p:grpSpPr>
        <a:xfrm>
          <a:off x="0" y="0"/>
          <a:ext cx="0" cy="0"/>
          <a:chOff x="0" y="0"/>
          <a:chExt cx="0" cy="0"/>
        </a:xfrm>
      </p:grpSpPr>
      <p:sp>
        <p:nvSpPr>
          <p:cNvPr id="269" name="Google Shape;269;p28"/>
          <p:cNvSpPr txBox="1"/>
          <p:nvPr>
            <p:ph type="title"/>
          </p:nvPr>
        </p:nvSpPr>
        <p:spPr>
          <a:xfrm>
            <a:off x="360362" y="93662"/>
            <a:ext cx="7380287" cy="1074737"/>
          </a:xfrm>
          <a:prstGeom prst="rect">
            <a:avLst/>
          </a:prstGeom>
          <a:noFill/>
          <a:ln>
            <a:noFill/>
          </a:ln>
        </p:spPr>
        <p:txBody>
          <a:bodyPr anchorCtr="0" anchor="ctr" bIns="0" lIns="0" spcFirstLastPara="1" rIns="0" wrap="square" tIns="0">
            <a:noAutofit/>
          </a:bodyPr>
          <a:lstStyle/>
          <a:p>
            <a:pPr indent="-312737" lvl="0" marL="431800" rtl="0" algn="l">
              <a:lnSpc>
                <a:spcPct val="98000"/>
              </a:lnSpc>
              <a:spcBef>
                <a:spcPts val="0"/>
              </a:spcBef>
              <a:spcAft>
                <a:spcPts val="0"/>
              </a:spcAft>
              <a:buClr>
                <a:srgbClr val="FFFFFF"/>
              </a:buClr>
              <a:buSzPts val="3600"/>
              <a:buFont typeface="Rasa"/>
              <a:buNone/>
            </a:pPr>
            <a:r>
              <a:rPr b="0" i="0" lang="en-US" sz="3600" u="none">
                <a:solidFill>
                  <a:srgbClr val="FFFFFF"/>
                </a:solidFill>
                <a:latin typeface="Rasa"/>
                <a:ea typeface="Rasa"/>
                <a:cs typeface="Rasa"/>
                <a:sym typeface="Rasa"/>
              </a:rPr>
              <a:t>Algunas propiedades de las tipo 2): </a:t>
            </a:r>
            <a:endParaRPr/>
          </a:p>
        </p:txBody>
      </p:sp>
      <p:sp>
        <p:nvSpPr>
          <p:cNvPr id="270" name="Google Shape;270;p28"/>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Tamaño típico: 2-3 kpc (similar al de galaxias normales)‏</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Amplio rango en características físicas.</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Todas contienen discos bien descriptos por perfiles exponenciales.</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Un número significativo contiene un </a:t>
            </a:r>
            <a:r>
              <a:rPr b="0" i="1" lang="en-US" sz="2400" u="none">
                <a:solidFill>
                  <a:srgbClr val="000000"/>
                </a:solidFill>
                <a:latin typeface="Rasa"/>
                <a:ea typeface="Rasa"/>
                <a:cs typeface="Rasa"/>
                <a:sym typeface="Rasa"/>
              </a:rPr>
              <a:t>bulge</a:t>
            </a:r>
            <a:r>
              <a:rPr b="0" i="0" lang="en-US" sz="3200" u="none">
                <a:solidFill>
                  <a:srgbClr val="000000"/>
                </a:solidFill>
                <a:latin typeface="Rasa"/>
                <a:ea typeface="Rasa"/>
                <a:cs typeface="Rasa"/>
                <a:sym typeface="Rasa"/>
              </a:rPr>
              <a:t> central.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5" name="Shape 275"/>
        <p:cNvGrpSpPr/>
        <p:nvPr/>
      </p:nvGrpSpPr>
      <p:grpSpPr>
        <a:xfrm>
          <a:off x="0" y="0"/>
          <a:ext cx="0" cy="0"/>
          <a:chOff x="0" y="0"/>
          <a:chExt cx="0" cy="0"/>
        </a:xfrm>
      </p:grpSpPr>
      <p:sp>
        <p:nvSpPr>
          <p:cNvPr id="276" name="Google Shape;276;p29"/>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77" name="Google Shape;277;p29"/>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Valores: pueden encontrarse valores centrales de </a:t>
            </a:r>
            <a:r>
              <a:rPr lang="en-US"/>
              <a:t>σ</a:t>
            </a:r>
            <a:r>
              <a:rPr b="0" baseline="-25000" i="0" lang="en-US" sz="3200" u="none">
                <a:solidFill>
                  <a:srgbClr val="000000"/>
                </a:solidFill>
                <a:latin typeface="Rasa"/>
                <a:ea typeface="Rasa"/>
                <a:cs typeface="Rasa"/>
                <a:sym typeface="Rasa"/>
              </a:rPr>
              <a:t>0</a:t>
            </a:r>
            <a:r>
              <a:rPr b="0" i="0" lang="en-US" sz="3200" u="none">
                <a:solidFill>
                  <a:srgbClr val="000000"/>
                </a:solidFill>
                <a:latin typeface="Rasa"/>
                <a:ea typeface="Rasa"/>
                <a:cs typeface="Rasa"/>
                <a:sym typeface="Rasa"/>
              </a:rPr>
              <a:t>~26 mag arcsec</a:t>
            </a:r>
            <a:r>
              <a:rPr b="0" baseline="30000" i="0" lang="en-US" sz="3200" u="none">
                <a:solidFill>
                  <a:srgbClr val="000000"/>
                </a:solidFill>
                <a:latin typeface="Rasa"/>
                <a:ea typeface="Rasa"/>
                <a:cs typeface="Rasa"/>
                <a:sym typeface="Rasa"/>
              </a:rPr>
              <a:t>-2</a:t>
            </a:r>
            <a:endParaRPr baseline="30000"/>
          </a:p>
          <a:p>
            <a:pPr indent="-315912" lvl="0" marL="420687" marR="0" rtl="0" algn="l">
              <a:lnSpc>
                <a:spcPct val="98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Son en general galaxias de baja masa (del tipo enanas).</a:t>
            </a:r>
            <a:endParaRPr/>
          </a:p>
          <a:p>
            <a:pPr indent="-315912" lvl="0" marL="420687" marR="0" rtl="0" algn="l">
              <a:lnSpc>
                <a:spcPct val="98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galaxias LSB también muestran un gran espectro en cuanto a los colores integrados. Más azules en zonas de baja densidad.</a:t>
            </a:r>
            <a:endParaRPr/>
          </a:p>
          <a:p>
            <a:pPr indent="-342900" lvl="0" marL="342900" marR="0" rtl="0" algn="l">
              <a:lnSpc>
                <a:spcPct val="97000"/>
              </a:lnSpc>
              <a:spcBef>
                <a:spcPts val="1400"/>
              </a:spcBef>
              <a:spcAft>
                <a:spcPts val="0"/>
              </a:spcAft>
              <a:buNone/>
            </a:pPr>
            <a:r>
              <a:t/>
            </a:r>
            <a:endParaRPr b="0" i="0" sz="3200" u="none">
              <a:solidFill>
                <a:srgbClr val="000000"/>
              </a:solidFill>
              <a:latin typeface="Rasa"/>
              <a:ea typeface="Rasa"/>
              <a:cs typeface="Rasa"/>
              <a:sym typeface="Ras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30"/>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284" name="Google Shape;284;p30"/>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Algunas muestran signos espectroscópicos que indican que son objetos poco evolucionados. </a:t>
            </a:r>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Da la sensación que en los últimos tiempos no "</a:t>
            </a:r>
            <a:r>
              <a:rPr b="0" i="1" lang="en-US" sz="2400" u="none">
                <a:solidFill>
                  <a:srgbClr val="000000"/>
                </a:solidFill>
                <a:latin typeface="Rasa"/>
                <a:ea typeface="Rasa"/>
                <a:cs typeface="Rasa"/>
                <a:sym typeface="Rasa"/>
              </a:rPr>
              <a:t>se pusieron las pilas</a:t>
            </a:r>
            <a:r>
              <a:rPr b="0" i="0" lang="en-US" sz="3200" u="none">
                <a:solidFill>
                  <a:srgbClr val="000000"/>
                </a:solidFill>
                <a:latin typeface="Rasa"/>
                <a:ea typeface="Rasa"/>
                <a:cs typeface="Rasa"/>
                <a:sym typeface="Rasa"/>
              </a:rPr>
              <a:t>" para formar un buen número de estrellas.</a:t>
            </a:r>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 masa en materia oscura parece ser la adecuada para la masa luminosa (no ser</a:t>
            </a:r>
            <a:r>
              <a:rPr lang="en-US"/>
              <a:t>í</a:t>
            </a:r>
            <a:r>
              <a:rPr b="0" i="0" lang="en-US" sz="3200" u="none">
                <a:solidFill>
                  <a:srgbClr val="000000"/>
                </a:solidFill>
                <a:latin typeface="Rasa"/>
                <a:ea typeface="Rasa"/>
                <a:cs typeface="Rasa"/>
                <a:sym typeface="Rasa"/>
              </a:rPr>
              <a:t>an  </a:t>
            </a:r>
            <a:r>
              <a:rPr lang="en-US"/>
              <a:t>Vía</a:t>
            </a:r>
            <a:r>
              <a:rPr b="0" i="0" lang="en-US" sz="3200" u="none">
                <a:solidFill>
                  <a:srgbClr val="000000"/>
                </a:solidFill>
                <a:latin typeface="Rasa"/>
                <a:ea typeface="Rasa"/>
                <a:cs typeface="Rasa"/>
                <a:sym typeface="Rasa"/>
              </a:rPr>
              <a:t> </a:t>
            </a:r>
            <a:r>
              <a:rPr lang="en-US"/>
              <a:t>Lácteas</a:t>
            </a:r>
            <a:r>
              <a:rPr b="0" i="0" lang="en-US" sz="3200" u="none">
                <a:solidFill>
                  <a:srgbClr val="000000"/>
                </a:solidFill>
                <a:latin typeface="Rasa"/>
                <a:ea typeface="Rasa"/>
                <a:cs typeface="Rasa"/>
                <a:sym typeface="Rasa"/>
              </a:rPr>
              <a:t> fallidas)</a:t>
            </a:r>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galaxias LSB siguen la misma ley de Tully-Fisher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9" name="Shape 289"/>
        <p:cNvGrpSpPr/>
        <p:nvPr/>
      </p:nvGrpSpPr>
      <p:grpSpPr>
        <a:xfrm>
          <a:off x="0" y="0"/>
          <a:ext cx="0" cy="0"/>
          <a:chOff x="0" y="0"/>
          <a:chExt cx="0" cy="0"/>
        </a:xfrm>
      </p:grpSpPr>
      <p:sp>
        <p:nvSpPr>
          <p:cNvPr id="290" name="Google Shape;290;p31"/>
          <p:cNvSpPr txBox="1"/>
          <p:nvPr>
            <p:ph idx="4294967295"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pic>
        <p:nvPicPr>
          <p:cNvPr id="291" name="Google Shape;291;p31"/>
          <p:cNvPicPr preferRelativeResize="0"/>
          <p:nvPr/>
        </p:nvPicPr>
        <p:blipFill rotWithShape="1">
          <a:blip r:embed="rId4">
            <a:alphaModFix/>
          </a:blip>
          <a:srcRect b="0" l="0" r="0" t="0"/>
          <a:stretch/>
        </p:blipFill>
        <p:spPr>
          <a:xfrm>
            <a:off x="107950" y="1519237"/>
            <a:ext cx="5146675" cy="5400675"/>
          </a:xfrm>
          <a:prstGeom prst="rect">
            <a:avLst/>
          </a:prstGeom>
          <a:noFill/>
          <a:ln>
            <a:noFill/>
          </a:ln>
        </p:spPr>
      </p:pic>
      <p:sp>
        <p:nvSpPr>
          <p:cNvPr id="292" name="Google Shape;292;p31"/>
          <p:cNvSpPr txBox="1"/>
          <p:nvPr>
            <p:ph idx="4294967295" type="body"/>
          </p:nvPr>
        </p:nvSpPr>
        <p:spPr>
          <a:xfrm>
            <a:off x="5151437" y="1768475"/>
            <a:ext cx="4427537" cy="5481637"/>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720"/>
              <a:buFont typeface="Noto Sans Symbols"/>
              <a:buChar char="●"/>
            </a:pPr>
            <a:r>
              <a:rPr b="0" i="0" lang="en-US" sz="1600" u="none">
                <a:solidFill>
                  <a:srgbClr val="000000"/>
                </a:solidFill>
                <a:latin typeface="Rasa"/>
                <a:ea typeface="Rasa"/>
                <a:cs typeface="Rasa"/>
                <a:sym typeface="Rasa"/>
              </a:rPr>
              <a:t>The diagramm show the central surface brightness distribution normalized to a known sample of HSB galaxies from de Jong et al 1996. The purple line represents the Freeman Law (Freeman 1970) which assumed a gaussian distribution peaking around 21.65±0.3 mag arcsec-2. However, this Freeman Law was just the result of selection effects. Using very sensetive observations, serveys in the following years were able to show that the real distribution in central surface brightnesses stays flat down to very low µ0. With our search for LSBs in the HDF-S we were able to extend this distribution down to very low central surface brightnesses around 27 mag arcsec-2. This flat distribution in central surface brightnesses imlicates that the LSB galaxies represent an important part of the local galaxy population.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6" name="Shape 296"/>
        <p:cNvGrpSpPr/>
        <p:nvPr/>
      </p:nvGrpSpPr>
      <p:grpSpPr>
        <a:xfrm>
          <a:off x="0" y="0"/>
          <a:ext cx="0" cy="0"/>
          <a:chOff x="0" y="0"/>
          <a:chExt cx="0" cy="0"/>
        </a:xfrm>
      </p:grpSpPr>
      <p:sp>
        <p:nvSpPr>
          <p:cNvPr id="297" name="Google Shape;297;p32"/>
          <p:cNvSpPr txBox="1"/>
          <p:nvPr>
            <p:ph idx="4294967295" type="title"/>
          </p:nvPr>
        </p:nvSpPr>
        <p:spPr>
          <a:xfrm>
            <a:off x="360362" y="98425"/>
            <a:ext cx="7369175" cy="1057275"/>
          </a:xfrm>
          <a:prstGeom prst="rect">
            <a:avLst/>
          </a:prstGeom>
          <a:noFill/>
          <a:ln>
            <a:noFill/>
          </a:ln>
        </p:spPr>
        <p:txBody>
          <a:bodyPr anchorCtr="0" anchor="ctr" bIns="0" lIns="0" spcFirstLastPara="1" rIns="0" wrap="square" tIns="0">
            <a:noAutofit/>
          </a:bodyPr>
          <a:lstStyle/>
          <a:p>
            <a:pPr indent="0" lvl="0" marL="0" marR="0" rtl="0" algn="l">
              <a:lnSpc>
                <a:spcPct val="97000"/>
              </a:lnSpc>
              <a:spcBef>
                <a:spcPts val="0"/>
              </a:spcBef>
              <a:spcAft>
                <a:spcPts val="0"/>
              </a:spcAft>
              <a:buClr>
                <a:srgbClr val="FFFFFF"/>
              </a:buClr>
              <a:buSzPts val="3600"/>
              <a:buFont typeface="Rasa"/>
              <a:buNone/>
            </a:pPr>
            <a:r>
              <a:rPr b="0" i="0" lang="en-US" sz="3600" u="none">
                <a:solidFill>
                  <a:srgbClr val="FFFFFF"/>
                </a:solidFill>
                <a:latin typeface="Rasa"/>
                <a:ea typeface="Rasa"/>
                <a:cs typeface="Rasa"/>
                <a:sym typeface="Rasa"/>
              </a:rPr>
              <a:t>DES LSB - entorno</a:t>
            </a:r>
            <a:endParaRPr/>
          </a:p>
        </p:txBody>
      </p:sp>
      <p:pic>
        <p:nvPicPr>
          <p:cNvPr id="298" name="Google Shape;298;p32"/>
          <p:cNvPicPr preferRelativeResize="0"/>
          <p:nvPr/>
        </p:nvPicPr>
        <p:blipFill rotWithShape="1">
          <a:blip r:embed="rId4">
            <a:alphaModFix/>
          </a:blip>
          <a:srcRect b="0" l="0" r="0" t="0"/>
          <a:stretch/>
        </p:blipFill>
        <p:spPr>
          <a:xfrm>
            <a:off x="2592387" y="1223962"/>
            <a:ext cx="6051550" cy="60515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sp>
        <p:nvSpPr>
          <p:cNvPr id="304" name="Google Shape;304;p33"/>
          <p:cNvSpPr txBox="1"/>
          <p:nvPr>
            <p:ph idx="4294967295" type="title"/>
          </p:nvPr>
        </p:nvSpPr>
        <p:spPr>
          <a:xfrm>
            <a:off x="360362" y="98425"/>
            <a:ext cx="7373937" cy="1062037"/>
          </a:xfrm>
          <a:prstGeom prst="rect">
            <a:avLst/>
          </a:prstGeom>
          <a:noFill/>
          <a:ln>
            <a:noFill/>
          </a:ln>
        </p:spPr>
        <p:txBody>
          <a:bodyPr anchorCtr="0" anchor="ctr" bIns="0" lIns="0" spcFirstLastPara="1" rIns="0" wrap="square" tIns="0">
            <a:noAutofit/>
          </a:bodyPr>
          <a:lstStyle/>
          <a:p>
            <a:pPr indent="0" lvl="0" marL="0" marR="0" rtl="0" algn="l">
              <a:lnSpc>
                <a:spcPct val="124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305" name="Google Shape;305;p33"/>
          <p:cNvSpPr txBox="1"/>
          <p:nvPr>
            <p:ph idx="4294967295" type="body"/>
          </p:nvPr>
        </p:nvSpPr>
        <p:spPr>
          <a:xfrm>
            <a:off x="503237" y="1768475"/>
            <a:ext cx="9066212" cy="6169025"/>
          </a:xfrm>
          <a:prstGeom prst="rect">
            <a:avLst/>
          </a:prstGeom>
          <a:noFill/>
          <a:ln>
            <a:noFill/>
          </a:ln>
        </p:spPr>
        <p:txBody>
          <a:bodyPr anchorCtr="0" anchor="t" bIns="0" lIns="0" spcFirstLastPara="1" rIns="0" wrap="square" tIns="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sp>
        <p:nvSpPr>
          <p:cNvPr id="306" name="Google Shape;306;p33"/>
          <p:cNvSpPr txBox="1"/>
          <p:nvPr/>
        </p:nvSpPr>
        <p:spPr>
          <a:xfrm>
            <a:off x="503237" y="1768475"/>
            <a:ext cx="9066212" cy="6169025"/>
          </a:xfrm>
          <a:prstGeom prst="rect">
            <a:avLst/>
          </a:prstGeom>
          <a:noFill/>
          <a:ln>
            <a:noFill/>
          </a:ln>
        </p:spPr>
        <p:txBody>
          <a:bodyPr anchorCtr="0" anchor="t" bIns="0" lIns="0" spcFirstLastPara="1" rIns="0" wrap="square" tIns="0">
            <a:noAutofit/>
          </a:bodyPr>
          <a:lstStyle/>
          <a:p>
            <a:pPr indent="-336550" lvl="0" marL="342900" marR="0" rtl="0" algn="l">
              <a:lnSpc>
                <a:spcPct val="97000"/>
              </a:lnSpc>
              <a:spcBef>
                <a:spcPts val="0"/>
              </a:spcBef>
              <a:spcAft>
                <a:spcPts val="0"/>
              </a:spcAft>
              <a:buClr>
                <a:srgbClr val="000000"/>
              </a:buClr>
              <a:buSzPts val="3200"/>
              <a:buFont typeface="Rasa"/>
              <a:buNone/>
            </a:pPr>
            <a:r>
              <a:rPr lang="en-US" sz="3200">
                <a:latin typeface="Rasa"/>
                <a:ea typeface="Rasa"/>
                <a:cs typeface="Rasa"/>
                <a:sym typeface="Rasa"/>
              </a:rPr>
              <a:t> </a:t>
            </a:r>
            <a:endParaRPr sz="3200">
              <a:latin typeface="Rasa"/>
              <a:ea typeface="Rasa"/>
              <a:cs typeface="Rasa"/>
              <a:sym typeface="Rasa"/>
            </a:endParaRPr>
          </a:p>
          <a:p>
            <a:pPr indent="-336550" lvl="0" marL="342900" marR="0" rtl="0" algn="l">
              <a:lnSpc>
                <a:spcPct val="97000"/>
              </a:lnSpc>
              <a:spcBef>
                <a:spcPts val="0"/>
              </a:spcBef>
              <a:spcAft>
                <a:spcPts val="0"/>
              </a:spcAft>
              <a:buClr>
                <a:srgbClr val="000000"/>
              </a:buClr>
              <a:buSzPts val="3200"/>
              <a:buFont typeface="Rasa"/>
              <a:buNone/>
            </a:pPr>
            <a:r>
              <a:rPr b="0" i="0" lang="en-US" sz="3200" u="none">
                <a:solidFill>
                  <a:srgbClr val="000000"/>
                </a:solidFill>
                <a:latin typeface="Rasa"/>
                <a:ea typeface="Rasa"/>
                <a:cs typeface="Rasa"/>
                <a:sym typeface="Rasa"/>
              </a:rPr>
              <a:t>- ver papers: paraclase03-I, II y III</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1" name="Shape 311"/>
        <p:cNvGrpSpPr/>
        <p:nvPr/>
      </p:nvGrpSpPr>
      <p:grpSpPr>
        <a:xfrm>
          <a:off x="0" y="0"/>
          <a:ext cx="0" cy="0"/>
          <a:chOff x="0" y="0"/>
          <a:chExt cx="0" cy="0"/>
        </a:xfrm>
      </p:grpSpPr>
      <p:sp>
        <p:nvSpPr>
          <p:cNvPr id="312" name="Google Shape;312;p34"/>
          <p:cNvSpPr txBox="1"/>
          <p:nvPr>
            <p:ph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0" lvl="0" marL="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Colores </a:t>
            </a:r>
            <a:endParaRPr/>
          </a:p>
        </p:txBody>
      </p:sp>
      <p:sp>
        <p:nvSpPr>
          <p:cNvPr id="313" name="Google Shape;313;p34"/>
          <p:cNvSpPr txBox="1"/>
          <p:nvPr>
            <p:ph idx="1" type="body"/>
          </p:nvPr>
        </p:nvSpPr>
        <p:spPr>
          <a:xfrm>
            <a:off x="503237" y="1768475"/>
            <a:ext cx="9072562" cy="5102225"/>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Gran variación a lo largo de la secuencia de Hubble pero con gran dispersión.‏</a:t>
            </a:r>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Dentro de las tempranas hay una clara correlación entre el color y la magnitud absoluta, siendo las más gigantes más rojas.</a:t>
            </a:r>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 formación estelar afecta notablemente los índices de color de las galaxias espirales.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8" name="Shape 318"/>
        <p:cNvGrpSpPr/>
        <p:nvPr/>
      </p:nvGrpSpPr>
      <p:grpSpPr>
        <a:xfrm>
          <a:off x="0" y="0"/>
          <a:ext cx="0" cy="0"/>
          <a:chOff x="0" y="0"/>
          <a:chExt cx="0" cy="0"/>
        </a:xfrm>
      </p:grpSpPr>
      <p:sp>
        <p:nvSpPr>
          <p:cNvPr id="319" name="Google Shape;319;p35"/>
          <p:cNvSpPr txBox="1"/>
          <p:nvPr>
            <p:ph type="title"/>
          </p:nvPr>
        </p:nvSpPr>
        <p:spPr>
          <a:xfrm>
            <a:off x="360347" y="155575"/>
            <a:ext cx="9215400" cy="955800"/>
          </a:xfrm>
          <a:prstGeom prst="rect">
            <a:avLst/>
          </a:prstGeom>
          <a:noFill/>
          <a:ln>
            <a:noFill/>
          </a:ln>
        </p:spPr>
        <p:txBody>
          <a:bodyPr anchorCtr="0" anchor="ctr" bIns="0" lIns="0" spcFirstLastPara="1" rIns="0" wrap="square" tIns="0">
            <a:noAutofit/>
          </a:bodyPr>
          <a:lstStyle/>
          <a:p>
            <a:pPr indent="0" lvl="0" marL="0" rtl="0" algn="l">
              <a:lnSpc>
                <a:spcPct val="98000"/>
              </a:lnSpc>
              <a:spcBef>
                <a:spcPts val="0"/>
              </a:spcBef>
              <a:spcAft>
                <a:spcPts val="0"/>
              </a:spcAft>
              <a:buClr>
                <a:srgbClr val="FFFFFF"/>
              </a:buClr>
              <a:buSzPts val="4000"/>
              <a:buFont typeface="Rasa"/>
              <a:buNone/>
            </a:pPr>
            <a:r>
              <a:rPr b="0" i="0" lang="en-US" sz="4000" u="none">
                <a:solidFill>
                  <a:srgbClr val="FFFFFF"/>
                </a:solidFill>
                <a:latin typeface="Rasa"/>
                <a:ea typeface="Rasa"/>
                <a:cs typeface="Rasa"/>
                <a:sym typeface="Rasa"/>
              </a:rPr>
              <a:t>Bimodalidad - Relaci</a:t>
            </a:r>
            <a:r>
              <a:rPr lang="en-US" sz="4000"/>
              <a:t>ón Color-Magnitud</a:t>
            </a:r>
            <a:br>
              <a:rPr b="0" i="0" lang="en-US" sz="2400" u="none">
                <a:solidFill>
                  <a:srgbClr val="FFFFFF"/>
                </a:solidFill>
                <a:latin typeface="Rasa"/>
                <a:ea typeface="Rasa"/>
                <a:cs typeface="Rasa"/>
                <a:sym typeface="Rasa"/>
              </a:rPr>
            </a:br>
            <a:endParaRPr/>
          </a:p>
        </p:txBody>
      </p:sp>
      <p:sp>
        <p:nvSpPr>
          <p:cNvPr id="320" name="Google Shape;320;p35"/>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321" name="Google Shape;321;p35"/>
          <p:cNvPicPr preferRelativeResize="0"/>
          <p:nvPr/>
        </p:nvPicPr>
        <p:blipFill rotWithShape="1">
          <a:blip r:embed="rId4">
            <a:alphaModFix/>
          </a:blip>
          <a:srcRect b="0" l="0" r="0" t="0"/>
          <a:stretch/>
        </p:blipFill>
        <p:spPr>
          <a:xfrm>
            <a:off x="720725" y="1260475"/>
            <a:ext cx="8640762" cy="100806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5" name="Shape 325"/>
        <p:cNvGrpSpPr/>
        <p:nvPr/>
      </p:nvGrpSpPr>
      <p:grpSpPr>
        <a:xfrm>
          <a:off x="0" y="0"/>
          <a:ext cx="0" cy="0"/>
          <a:chOff x="0" y="0"/>
          <a:chExt cx="0" cy="0"/>
        </a:xfrm>
      </p:grpSpPr>
      <p:sp>
        <p:nvSpPr>
          <p:cNvPr id="326" name="Google Shape;326;p36"/>
          <p:cNvSpPr txBox="1"/>
          <p:nvPr>
            <p:ph type="title"/>
          </p:nvPr>
        </p:nvSpPr>
        <p:spPr>
          <a:xfrm>
            <a:off x="360362" y="98425"/>
            <a:ext cx="7369175" cy="1057275"/>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Clr>
                <a:srgbClr val="FFFFFF"/>
              </a:buClr>
              <a:buSzPts val="3600"/>
              <a:buFont typeface="Rasa"/>
              <a:buNone/>
            </a:pPr>
            <a:r>
              <a:rPr b="0" i="0" lang="en-US" sz="3600" u="none">
                <a:solidFill>
                  <a:srgbClr val="FFFFFF"/>
                </a:solidFill>
                <a:latin typeface="Rasa"/>
                <a:ea typeface="Rasa"/>
                <a:cs typeface="Rasa"/>
                <a:sym typeface="Rasa"/>
              </a:rPr>
              <a:t>Color - </a:t>
            </a:r>
            <a:r>
              <a:rPr lang="en-US"/>
              <a:t>E</a:t>
            </a:r>
            <a:r>
              <a:rPr b="0" i="0" lang="en-US" sz="3600" u="none">
                <a:solidFill>
                  <a:srgbClr val="FFFFFF"/>
                </a:solidFill>
                <a:latin typeface="Rasa"/>
                <a:ea typeface="Rasa"/>
                <a:cs typeface="Rasa"/>
                <a:sym typeface="Rasa"/>
              </a:rPr>
              <a:t>ntorno</a:t>
            </a:r>
            <a:endParaRPr/>
          </a:p>
        </p:txBody>
      </p:sp>
      <p:pic>
        <p:nvPicPr>
          <p:cNvPr id="327" name="Google Shape;327;p36"/>
          <p:cNvPicPr preferRelativeResize="0"/>
          <p:nvPr/>
        </p:nvPicPr>
        <p:blipFill rotWithShape="1">
          <a:blip r:embed="rId4">
            <a:alphaModFix/>
          </a:blip>
          <a:srcRect b="0" l="0" r="0" t="0"/>
          <a:stretch/>
        </p:blipFill>
        <p:spPr>
          <a:xfrm>
            <a:off x="1584325" y="1476375"/>
            <a:ext cx="7275512" cy="5651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2" name="Shape 332"/>
        <p:cNvGrpSpPr/>
        <p:nvPr/>
      </p:nvGrpSpPr>
      <p:grpSpPr>
        <a:xfrm>
          <a:off x="0" y="0"/>
          <a:ext cx="0" cy="0"/>
          <a:chOff x="0" y="0"/>
          <a:chExt cx="0" cy="0"/>
        </a:xfrm>
      </p:grpSpPr>
      <p:sp>
        <p:nvSpPr>
          <p:cNvPr id="333" name="Google Shape;333;p37"/>
          <p:cNvSpPr txBox="1"/>
          <p:nvPr>
            <p:ph type="title"/>
          </p:nvPr>
        </p:nvSpPr>
        <p:spPr>
          <a:xfrm>
            <a:off x="360362" y="98425"/>
            <a:ext cx="7378700" cy="1065212"/>
          </a:xfrm>
          <a:prstGeom prst="rect">
            <a:avLst/>
          </a:prstGeom>
          <a:noFill/>
          <a:ln>
            <a:noFill/>
          </a:ln>
        </p:spPr>
        <p:txBody>
          <a:bodyPr anchorCtr="0" anchor="ctr" bIns="0" lIns="0" spcFirstLastPara="1" rIns="0" wrap="square" tIns="0">
            <a:noAutofit/>
          </a:bodyPr>
          <a:lstStyle/>
          <a:p>
            <a:pPr indent="0" lvl="0" marL="0" rtl="0" algn="ctr">
              <a:lnSpc>
                <a:spcPct val="97000"/>
              </a:lnSpc>
              <a:spcBef>
                <a:spcPts val="0"/>
              </a:spcBef>
              <a:spcAft>
                <a:spcPts val="0"/>
              </a:spcAft>
              <a:buClr>
                <a:srgbClr val="FFFFFF"/>
              </a:buClr>
              <a:buSzPts val="3600"/>
              <a:buFont typeface="Rasa"/>
              <a:buNone/>
            </a:pPr>
            <a:r>
              <a:rPr b="0" i="0" lang="en-US" sz="3600" u="none">
                <a:solidFill>
                  <a:srgbClr val="FFFFFF"/>
                </a:solidFill>
                <a:latin typeface="Rasa"/>
                <a:ea typeface="Rasa"/>
                <a:cs typeface="Rasa"/>
                <a:sym typeface="Rasa"/>
              </a:rPr>
              <a:t>Sequencia Roja</a:t>
            </a:r>
            <a:endParaRPr/>
          </a:p>
        </p:txBody>
      </p:sp>
      <p:pic>
        <p:nvPicPr>
          <p:cNvPr id="334" name="Google Shape;334;p37"/>
          <p:cNvPicPr preferRelativeResize="0"/>
          <p:nvPr/>
        </p:nvPicPr>
        <p:blipFill rotWithShape="1">
          <a:blip r:embed="rId4">
            <a:alphaModFix/>
          </a:blip>
          <a:srcRect b="0" l="0" r="0" t="0"/>
          <a:stretch/>
        </p:blipFill>
        <p:spPr>
          <a:xfrm>
            <a:off x="1439862" y="1046162"/>
            <a:ext cx="6408737" cy="6226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4"/>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73" name="Google Shape;73;p4"/>
          <p:cNvSpPr txBox="1"/>
          <p:nvPr>
            <p:ph idx="1" type="body"/>
          </p:nvPr>
        </p:nvSpPr>
        <p:spPr>
          <a:xfrm>
            <a:off x="539750" y="1409700"/>
            <a:ext cx="9072562" cy="5970587"/>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Las espirales también se puede ajustar con una exponencial.</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Para n grande el perfil de S. se aproxima a una ley de potencias</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n=4 corresponde a la famosa ley r</a:t>
            </a:r>
            <a:r>
              <a:rPr b="0" baseline="30000" i="0" lang="en-US" sz="3200" u="none">
                <a:solidFill>
                  <a:srgbClr val="000000"/>
                </a:solidFill>
                <a:latin typeface="Rasa"/>
                <a:ea typeface="Rasa"/>
                <a:cs typeface="Rasa"/>
                <a:sym typeface="Rasa"/>
              </a:rPr>
              <a:t>1/4</a:t>
            </a:r>
            <a:r>
              <a:rPr b="0" i="0" lang="en-US" sz="3200" u="none">
                <a:solidFill>
                  <a:srgbClr val="000000"/>
                </a:solidFill>
                <a:latin typeface="Rasa"/>
                <a:ea typeface="Rasa"/>
                <a:cs typeface="Rasa"/>
                <a:sym typeface="Rasa"/>
              </a:rPr>
              <a:t> (de Vaucouleurs) que ajusta razonablemente  el brillo superficial de las elípticas más luminosas que M</a:t>
            </a:r>
            <a:r>
              <a:rPr b="0" baseline="-25000" i="0" lang="en-US" sz="3200" u="none">
                <a:solidFill>
                  <a:srgbClr val="000000"/>
                </a:solidFill>
                <a:latin typeface="Rasa"/>
                <a:ea typeface="Rasa"/>
                <a:cs typeface="Rasa"/>
                <a:sym typeface="Rasa"/>
              </a:rPr>
              <a:t>B</a:t>
            </a:r>
            <a:r>
              <a:rPr b="0" i="0" lang="en-US" sz="3200" u="none">
                <a:solidFill>
                  <a:srgbClr val="000000"/>
                </a:solidFill>
                <a:latin typeface="Rasa"/>
                <a:ea typeface="Rasa"/>
                <a:cs typeface="Rasa"/>
                <a:sym typeface="Rasa"/>
              </a:rPr>
              <a:t>=-18.</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9" name="Shape 339"/>
        <p:cNvGrpSpPr/>
        <p:nvPr/>
      </p:nvGrpSpPr>
      <p:grpSpPr>
        <a:xfrm>
          <a:off x="0" y="0"/>
          <a:ext cx="0" cy="0"/>
          <a:chOff x="0" y="0"/>
          <a:chExt cx="0" cy="0"/>
        </a:xfrm>
      </p:grpSpPr>
      <p:sp>
        <p:nvSpPr>
          <p:cNvPr id="340" name="Google Shape;340;p38"/>
          <p:cNvSpPr txBox="1"/>
          <p:nvPr>
            <p:ph idx="4294967295"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HI</a:t>
            </a:r>
            <a:endParaRPr/>
          </a:p>
        </p:txBody>
      </p:sp>
      <p:sp>
        <p:nvSpPr>
          <p:cNvPr id="341" name="Google Shape;341;p38"/>
          <p:cNvSpPr/>
          <p:nvPr>
            <p:ph idx="2" type="clipArt"/>
          </p:nvPr>
        </p:nvSpPr>
        <p:spPr>
          <a:xfrm>
            <a:off x="503237" y="1768475"/>
            <a:ext cx="4427537" cy="4989512"/>
          </a:xfrm>
          <a:prstGeom prst="rect">
            <a:avLst/>
          </a:prstGeom>
          <a:noFill/>
          <a:ln>
            <a:noFill/>
          </a:ln>
        </p:spPr>
      </p:sp>
      <p:sp>
        <p:nvSpPr>
          <p:cNvPr id="342" name="Google Shape;342;p38"/>
          <p:cNvSpPr txBox="1"/>
          <p:nvPr>
            <p:ph idx="4294967295" type="body"/>
          </p:nvPr>
        </p:nvSpPr>
        <p:spPr>
          <a:xfrm>
            <a:off x="5292725" y="1490662"/>
            <a:ext cx="4427537" cy="4989512"/>
          </a:xfrm>
          <a:prstGeom prst="rect">
            <a:avLst/>
          </a:prstGeom>
          <a:noFill/>
          <a:ln>
            <a:noFill/>
          </a:ln>
        </p:spPr>
        <p:txBody>
          <a:bodyPr anchorCtr="0" anchor="t" bIns="0" lIns="0" spcFirstLastPara="1" rIns="0" wrap="square" tIns="0">
            <a:noAutofit/>
          </a:bodyPr>
          <a:lstStyle/>
          <a:p>
            <a:pPr indent="-315912" lvl="0" marL="420687" marR="0" rtl="0" algn="l">
              <a:lnSpc>
                <a:spcPct val="94000"/>
              </a:lnSpc>
              <a:spcBef>
                <a:spcPts val="0"/>
              </a:spcBef>
              <a:spcAft>
                <a:spcPts val="0"/>
              </a:spcAft>
              <a:buClr>
                <a:srgbClr val="000000"/>
              </a:buClr>
              <a:buSzPts val="1080"/>
              <a:buFont typeface="Noto Sans Symbols"/>
              <a:buChar char="●"/>
            </a:pPr>
            <a:r>
              <a:rPr b="0" i="0" lang="en-US" sz="2400" u="none">
                <a:solidFill>
                  <a:srgbClr val="000000"/>
                </a:solidFill>
                <a:latin typeface="Courier New"/>
                <a:ea typeface="Courier New"/>
                <a:cs typeface="Courier New"/>
                <a:sym typeface="Courier New"/>
              </a:rPr>
              <a:t>Este varia sustancialmente a lo largo de la Secuencia de Hubble: 1% para las E y hasta 25% en las Irr.</a:t>
            </a:r>
            <a:endParaRPr/>
          </a:p>
        </p:txBody>
      </p:sp>
      <p:pic>
        <p:nvPicPr>
          <p:cNvPr id="343" name="Google Shape;343;p38"/>
          <p:cNvPicPr preferRelativeResize="0"/>
          <p:nvPr/>
        </p:nvPicPr>
        <p:blipFill rotWithShape="1">
          <a:blip r:embed="rId4">
            <a:alphaModFix/>
          </a:blip>
          <a:srcRect b="0" l="0" r="0" t="0"/>
          <a:stretch/>
        </p:blipFill>
        <p:spPr>
          <a:xfrm>
            <a:off x="93662" y="1439862"/>
            <a:ext cx="5486400" cy="49784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8" name="Shape 348"/>
        <p:cNvGrpSpPr/>
        <p:nvPr/>
      </p:nvGrpSpPr>
      <p:grpSpPr>
        <a:xfrm>
          <a:off x="0" y="0"/>
          <a:ext cx="0" cy="0"/>
          <a:chOff x="0" y="0"/>
          <a:chExt cx="0" cy="0"/>
        </a:xfrm>
      </p:grpSpPr>
      <p:sp>
        <p:nvSpPr>
          <p:cNvPr id="349" name="Google Shape;349;p39"/>
          <p:cNvSpPr txBox="1"/>
          <p:nvPr>
            <p:ph idx="4294967295"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0" lvl="0" marL="0" marR="0" rtl="0" algn="l">
              <a:lnSpc>
                <a:spcPct val="94000"/>
              </a:lnSpc>
              <a:spcBef>
                <a:spcPts val="0"/>
              </a:spcBef>
              <a:spcAft>
                <a:spcPts val="0"/>
              </a:spcAft>
              <a:buClr>
                <a:srgbClr val="FFFFFF"/>
              </a:buClr>
              <a:buSzPts val="4000"/>
              <a:buFont typeface="Courier New"/>
              <a:buNone/>
            </a:pPr>
            <a:r>
              <a:rPr b="1" i="0" lang="en-US" sz="4000" u="none">
                <a:solidFill>
                  <a:srgbClr val="FFFFFF"/>
                </a:solidFill>
                <a:latin typeface="Courier New"/>
                <a:ea typeface="Courier New"/>
                <a:cs typeface="Courier New"/>
                <a:sym typeface="Courier New"/>
              </a:rPr>
              <a:t>HII</a:t>
            </a:r>
            <a:r>
              <a:rPr b="0" i="0" lang="en-US" sz="2400" u="none">
                <a:solidFill>
                  <a:srgbClr val="FFFFFF"/>
                </a:solidFill>
                <a:latin typeface="Courier New"/>
                <a:ea typeface="Courier New"/>
                <a:cs typeface="Courier New"/>
                <a:sym typeface="Courier New"/>
              </a:rPr>
              <a:t> </a:t>
            </a:r>
            <a:endParaRPr/>
          </a:p>
        </p:txBody>
      </p:sp>
      <p:sp>
        <p:nvSpPr>
          <p:cNvPr id="350" name="Google Shape;350;p39"/>
          <p:cNvSpPr/>
          <p:nvPr>
            <p:ph idx="2" type="clipArt"/>
          </p:nvPr>
        </p:nvSpPr>
        <p:spPr>
          <a:xfrm>
            <a:off x="503237" y="1768475"/>
            <a:ext cx="4427537" cy="4989512"/>
          </a:xfrm>
          <a:prstGeom prst="rect">
            <a:avLst/>
          </a:prstGeom>
          <a:noFill/>
          <a:ln>
            <a:noFill/>
          </a:ln>
        </p:spPr>
      </p:sp>
      <p:sp>
        <p:nvSpPr>
          <p:cNvPr id="351" name="Google Shape;351;p39"/>
          <p:cNvSpPr txBox="1"/>
          <p:nvPr>
            <p:ph idx="4294967295" type="body"/>
          </p:nvPr>
        </p:nvSpPr>
        <p:spPr>
          <a:xfrm>
            <a:off x="6119812" y="1409700"/>
            <a:ext cx="4208462" cy="5951537"/>
          </a:xfrm>
          <a:prstGeom prst="rect">
            <a:avLst/>
          </a:prstGeom>
          <a:noFill/>
          <a:ln>
            <a:noFill/>
          </a:ln>
        </p:spPr>
        <p:txBody>
          <a:bodyPr anchorCtr="0" anchor="t" bIns="0" lIns="0" spcFirstLastPara="1" rIns="0" wrap="square" tIns="0">
            <a:noAutofit/>
          </a:bodyPr>
          <a:lstStyle/>
          <a:p>
            <a:pPr indent="-315912" lvl="0" marL="420687" marR="0" rtl="0" algn="l">
              <a:lnSpc>
                <a:spcPct val="94000"/>
              </a:lnSpc>
              <a:spcBef>
                <a:spcPts val="0"/>
              </a:spcBef>
              <a:spcAft>
                <a:spcPts val="0"/>
              </a:spcAft>
              <a:buClr>
                <a:srgbClr val="000000"/>
              </a:buClr>
              <a:buSzPts val="1080"/>
              <a:buFont typeface="Noto Sans Symbols"/>
              <a:buChar char="●"/>
            </a:pPr>
            <a:r>
              <a:rPr b="0" i="0" lang="en-US" sz="2400" u="none">
                <a:solidFill>
                  <a:srgbClr val="000000"/>
                </a:solidFill>
                <a:latin typeface="Courier New"/>
                <a:ea typeface="Courier New"/>
                <a:cs typeface="Courier New"/>
                <a:sym typeface="Courier New"/>
              </a:rPr>
              <a:t>Comportamiento similar.</a:t>
            </a:r>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2400"/>
              <a:buFont typeface="Rasa"/>
              <a:buNone/>
            </a:pPr>
            <a:r>
              <a:t/>
            </a:r>
            <a:endParaRPr b="0" i="0" sz="2400" u="none">
              <a:solidFill>
                <a:srgbClr val="000000"/>
              </a:solidFill>
              <a:latin typeface="Courier New"/>
              <a:ea typeface="Courier New"/>
              <a:cs typeface="Courier New"/>
              <a:sym typeface="Courier New"/>
            </a:endParaRPr>
          </a:p>
          <a:p>
            <a:pPr indent="-315912" lvl="0" marL="420687" marR="0" rtl="0" algn="l">
              <a:lnSpc>
                <a:spcPct val="94000"/>
              </a:lnSpc>
              <a:spcBef>
                <a:spcPts val="1400"/>
              </a:spcBef>
              <a:spcAft>
                <a:spcPts val="0"/>
              </a:spcAft>
              <a:buClr>
                <a:srgbClr val="000000"/>
              </a:buClr>
              <a:buSzPts val="1080"/>
              <a:buFont typeface="Noto Sans Symbols"/>
              <a:buChar char="●"/>
            </a:pPr>
            <a:r>
              <a:rPr b="0" i="0" lang="en-US" sz="2400" u="none">
                <a:solidFill>
                  <a:srgbClr val="000000"/>
                </a:solidFill>
                <a:latin typeface="Courier New"/>
                <a:ea typeface="Courier New"/>
                <a:cs typeface="Courier New"/>
                <a:sym typeface="Courier New"/>
              </a:rPr>
              <a:t>M33 VBHalfa		</a:t>
            </a:r>
            <a:endParaRPr/>
          </a:p>
          <a:p>
            <a:pPr indent="-342900" lvl="0" marL="342900" marR="0" rtl="0" algn="l">
              <a:lnSpc>
                <a:spcPct val="97000"/>
              </a:lnSpc>
              <a:spcBef>
                <a:spcPts val="1400"/>
              </a:spcBef>
              <a:spcAft>
                <a:spcPts val="0"/>
              </a:spcAft>
              <a:buNone/>
            </a:pPr>
            <a:r>
              <a:t/>
            </a:r>
            <a:endParaRPr b="0" i="0" sz="2400" u="none">
              <a:solidFill>
                <a:srgbClr val="000000"/>
              </a:solidFill>
              <a:latin typeface="Courier New"/>
              <a:ea typeface="Courier New"/>
              <a:cs typeface="Courier New"/>
              <a:sym typeface="Courier New"/>
            </a:endParaRPr>
          </a:p>
        </p:txBody>
      </p:sp>
      <p:pic>
        <p:nvPicPr>
          <p:cNvPr id="352" name="Google Shape;352;p39"/>
          <p:cNvPicPr preferRelativeResize="0"/>
          <p:nvPr/>
        </p:nvPicPr>
        <p:blipFill rotWithShape="1">
          <a:blip r:embed="rId4">
            <a:alphaModFix/>
          </a:blip>
          <a:srcRect b="0" l="0" r="0" t="0"/>
          <a:stretch/>
        </p:blipFill>
        <p:spPr>
          <a:xfrm>
            <a:off x="409575" y="1343025"/>
            <a:ext cx="5959475" cy="5845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5"/>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80" name="Google Shape;80;p5"/>
          <p:cNvSpPr txBox="1"/>
          <p:nvPr>
            <p:ph idx="1" type="body"/>
          </p:nvPr>
        </p:nvSpPr>
        <p:spPr>
          <a:xfrm>
            <a:off x="468312" y="2030412"/>
            <a:ext cx="9072562" cy="4991100"/>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3200"/>
              <a:buFont typeface="Rasa"/>
              <a:buNone/>
            </a:pPr>
            <a:r>
              <a:rPr b="0" i="0" lang="en-US" sz="3200" u="none">
                <a:solidFill>
                  <a:srgbClr val="000000"/>
                </a:solidFill>
                <a:latin typeface="Rasa"/>
                <a:ea typeface="Rasa"/>
                <a:cs typeface="Rasa"/>
                <a:sym typeface="Rasa"/>
              </a:rPr>
              <a:t>Si uno estudia con gran resolución la zona central de las elípticas se puede ver que hay dos tipos de perfiles: </a:t>
            </a:r>
            <a:endParaRPr/>
          </a:p>
          <a:p>
            <a:pPr indent="-312737" lvl="0" marL="431800"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Los que continúan hasta el límite de resolución como una ley de potencia (#1). </a:t>
            </a:r>
            <a:endParaRPr/>
          </a:p>
          <a:p>
            <a:pPr indent="-312737" lvl="0" marL="431800"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Los que exhiben un "core".</a:t>
            </a:r>
            <a:endParaRPr/>
          </a:p>
          <a:p>
            <a:pPr indent="-342900" lvl="0" marL="342900" marR="0" rtl="0" algn="l">
              <a:lnSpc>
                <a:spcPct val="97000"/>
              </a:lnSpc>
              <a:spcBef>
                <a:spcPts val="1400"/>
              </a:spcBef>
              <a:spcAft>
                <a:spcPts val="0"/>
              </a:spcAft>
              <a:buNone/>
            </a:pPr>
            <a:r>
              <a:t/>
            </a:r>
            <a:endParaRPr b="0" i="0" sz="3200" u="none">
              <a:solidFill>
                <a:srgbClr val="000000"/>
              </a:solidFill>
              <a:latin typeface="Rasa"/>
              <a:ea typeface="Rasa"/>
              <a:cs typeface="Rasa"/>
              <a:sym typeface="Ras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6"/>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87" name="Google Shape;87;p6"/>
          <p:cNvSpPr txBox="1"/>
          <p:nvPr>
            <p:ph idx="1" type="body"/>
          </p:nvPr>
        </p:nvSpPr>
        <p:spPr>
          <a:xfrm>
            <a:off x="503237" y="1768475"/>
            <a:ext cx="9072562" cy="4989512"/>
          </a:xfrm>
          <a:prstGeom prst="rect">
            <a:avLst/>
          </a:prstGeom>
          <a:noFill/>
          <a:ln>
            <a:noFill/>
          </a:ln>
        </p:spPr>
        <p:txBody>
          <a:bodyPr anchorCtr="0" anchor="t" bIns="0" lIns="0" spcFirstLastPara="1" rIns="0" wrap="square" tIns="0">
            <a:noAutofit/>
          </a:bodyPr>
          <a:lstStyle/>
          <a:p>
            <a:pPr indent="-312737" lvl="0" marL="431800" marR="0" rtl="0" algn="l">
              <a:lnSpc>
                <a:spcPct val="98000"/>
              </a:lnSpc>
              <a:spcBef>
                <a:spcPts val="0"/>
              </a:spcBef>
              <a:spcAft>
                <a:spcPts val="0"/>
              </a:spcAft>
              <a:buClr>
                <a:srgbClr val="000000"/>
              </a:buClr>
              <a:buSzPts val="3200"/>
              <a:buFont typeface="Rasa"/>
              <a:buNone/>
            </a:pPr>
            <a:r>
              <a:rPr b="0" i="0" lang="en-US" sz="3200" u="none">
                <a:solidFill>
                  <a:srgbClr val="000000"/>
                </a:solidFill>
                <a:latin typeface="Rasa"/>
                <a:ea typeface="Rasa"/>
                <a:cs typeface="Rasa"/>
                <a:sym typeface="Rasa"/>
              </a:rPr>
              <a:t>Estas últimas tienden a ser más luminosas y las primeras serían más comunes en el campo. </a:t>
            </a:r>
            <a:endParaRPr/>
          </a:p>
          <a:p>
            <a:pPr indent="-312737" lvl="0" marL="431800"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2737" lvl="0" marL="431800" marR="0" rtl="0" algn="l">
              <a:lnSpc>
                <a:spcPct val="97000"/>
              </a:lnSpc>
              <a:spcBef>
                <a:spcPts val="1400"/>
              </a:spcBef>
              <a:spcAft>
                <a:spcPts val="0"/>
              </a:spcAft>
              <a:buClr>
                <a:srgbClr val="000000"/>
              </a:buClr>
              <a:buSzPts val="3200"/>
              <a:buFont typeface="Rasa"/>
              <a:buNone/>
            </a:pPr>
            <a:r>
              <a:rPr b="0" i="0" lang="en-US" sz="3200" u="none">
                <a:solidFill>
                  <a:srgbClr val="000000"/>
                </a:solidFill>
                <a:latin typeface="Rasa"/>
                <a:ea typeface="Rasa"/>
                <a:cs typeface="Rasa"/>
                <a:sym typeface="Rasa"/>
              </a:rPr>
              <a:t>Las galaxias con core muestran algunos efectos de descentrado y podrían estar vinculadas a procesos violentos de merger.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7"/>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94" name="Google Shape;94;p7"/>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95" name="Google Shape;95;p7"/>
          <p:cNvPicPr preferRelativeResize="0"/>
          <p:nvPr/>
        </p:nvPicPr>
        <p:blipFill rotWithShape="1">
          <a:blip r:embed="rId4">
            <a:alphaModFix/>
          </a:blip>
          <a:srcRect b="0" l="0" r="0" t="0"/>
          <a:stretch/>
        </p:blipFill>
        <p:spPr>
          <a:xfrm>
            <a:off x="1981200" y="1439862"/>
            <a:ext cx="5578475" cy="576103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8"/>
          <p:cNvSpPr txBox="1"/>
          <p:nvPr>
            <p:ph type="title"/>
          </p:nvPr>
        </p:nvSpPr>
        <p:spPr>
          <a:xfrm>
            <a:off x="360362" y="179387"/>
            <a:ext cx="7380287" cy="903287"/>
          </a:xfrm>
          <a:prstGeom prst="rect">
            <a:avLst/>
          </a:prstGeom>
          <a:noFill/>
          <a:ln>
            <a:noFill/>
          </a:ln>
        </p:spPr>
        <p:txBody>
          <a:bodyPr anchorCtr="0" anchor="ctr" bIns="0" lIns="0" spcFirstLastPara="1" rIns="0" wrap="square" tIns="0">
            <a:noAutofit/>
          </a:bodyPr>
          <a:lstStyle/>
          <a:p>
            <a:pPr indent="-312737" lvl="0" marL="431800" rtl="0" algn="l">
              <a:lnSpc>
                <a:spcPct val="98000"/>
              </a:lnSpc>
              <a:spcBef>
                <a:spcPts val="0"/>
              </a:spcBef>
              <a:spcAft>
                <a:spcPts val="0"/>
              </a:spcAft>
              <a:buClr>
                <a:srgbClr val="FFFFFF"/>
              </a:buClr>
              <a:buSzPts val="3600"/>
              <a:buFont typeface="Rasa"/>
              <a:buNone/>
            </a:pPr>
            <a:r>
              <a:rPr b="0" i="0" lang="en-US" sz="3600" u="none">
                <a:solidFill>
                  <a:srgbClr val="FFFFFF"/>
                </a:solidFill>
                <a:latin typeface="Rasa"/>
                <a:ea typeface="Rasa"/>
                <a:cs typeface="Rasa"/>
                <a:sym typeface="Rasa"/>
              </a:rPr>
              <a:t>Elípticas "Boxy and Disky"</a:t>
            </a:r>
            <a:endParaRPr/>
          </a:p>
        </p:txBody>
      </p:sp>
      <p:sp>
        <p:nvSpPr>
          <p:cNvPr id="102" name="Google Shape;102;p8"/>
          <p:cNvSpPr txBox="1"/>
          <p:nvPr>
            <p:ph idx="1" type="body"/>
          </p:nvPr>
        </p:nvSpPr>
        <p:spPr>
          <a:xfrm>
            <a:off x="503237" y="1768475"/>
            <a:ext cx="9072562" cy="5111750"/>
          </a:xfrm>
          <a:prstGeom prst="rect">
            <a:avLst/>
          </a:prstGeom>
          <a:noFill/>
          <a:ln>
            <a:noFill/>
          </a:ln>
        </p:spPr>
        <p:txBody>
          <a:bodyPr anchorCtr="0" anchor="t" bIns="0" lIns="0" spcFirstLastPara="1" rIns="0" wrap="square" tIns="0">
            <a:noAutofit/>
          </a:bodyPr>
          <a:lstStyle/>
          <a:p>
            <a:pPr indent="-315912" lvl="0" marL="420687" marR="0" rtl="0" algn="l">
              <a:lnSpc>
                <a:spcPct val="98000"/>
              </a:lnSpc>
              <a:spcBef>
                <a:spcPts val="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Elípticas normales de bajo brillo superficial que rotan rápido, con esferoides isotrópicos y oblados muestran isofotas distorsionadas  tipo disco (serían las mismas que en #1).</a:t>
            </a:r>
            <a:endParaRPr/>
          </a:p>
          <a:p>
            <a:pPr indent="-315912" lvl="0" marL="420687" marR="0" rtl="0" algn="l">
              <a:lnSpc>
                <a:spcPct val="97000"/>
              </a:lnSpc>
              <a:spcBef>
                <a:spcPts val="1400"/>
              </a:spcBef>
              <a:spcAft>
                <a:spcPts val="0"/>
              </a:spcAft>
              <a:buClr>
                <a:srgbClr val="000000"/>
              </a:buClr>
              <a:buSzPts val="3200"/>
              <a:buFont typeface="Rasa"/>
              <a:buNone/>
            </a:pPr>
            <a:r>
              <a:t/>
            </a:r>
            <a:endParaRPr b="0" i="0" sz="3200" u="none">
              <a:solidFill>
                <a:srgbClr val="000000"/>
              </a:solidFill>
              <a:latin typeface="Rasa"/>
              <a:ea typeface="Rasa"/>
              <a:cs typeface="Rasa"/>
              <a:sym typeface="Rasa"/>
            </a:endParaRPr>
          </a:p>
          <a:p>
            <a:pPr indent="-315912" lvl="0" marL="420687" marR="0" rtl="0" algn="l">
              <a:lnSpc>
                <a:spcPct val="97000"/>
              </a:lnSpc>
              <a:spcBef>
                <a:spcPts val="1400"/>
              </a:spcBef>
              <a:spcAft>
                <a:spcPts val="0"/>
              </a:spcAft>
              <a:buClr>
                <a:srgbClr val="000000"/>
              </a:buClr>
              <a:buSzPts val="1440"/>
              <a:buFont typeface="Noto Sans Symbols"/>
              <a:buChar char="●"/>
            </a:pPr>
            <a:r>
              <a:rPr b="0" i="0" lang="en-US" sz="3200" u="none">
                <a:solidFill>
                  <a:srgbClr val="000000"/>
                </a:solidFill>
                <a:latin typeface="Rasa"/>
                <a:ea typeface="Rasa"/>
                <a:cs typeface="Rasa"/>
                <a:sym typeface="Rasa"/>
              </a:rPr>
              <a:t>Elípticas gigantes no-rotantes anisotrópicas y moderadamente tri-axiales, tienen isofotas distorsionadas tipo "boxy"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9"/>
          <p:cNvSpPr txBox="1"/>
          <p:nvPr>
            <p:ph type="title"/>
          </p:nvPr>
        </p:nvSpPr>
        <p:spPr>
          <a:xfrm>
            <a:off x="360362" y="268287"/>
            <a:ext cx="7380287" cy="903287"/>
          </a:xfrm>
          <a:prstGeom prst="rect">
            <a:avLst/>
          </a:prstGeom>
          <a:noFill/>
          <a:ln>
            <a:noFill/>
          </a:ln>
        </p:spPr>
        <p:txBody>
          <a:bodyPr anchorCtr="0" anchor="ctr" bIns="0" lIns="0" spcFirstLastPara="1" rIns="0" wrap="square" tIns="0">
            <a:noAutofit/>
          </a:bodyPr>
          <a:lstStyle/>
          <a:p>
            <a:pPr indent="0" lvl="0" marL="0" rtl="0" algn="l">
              <a:lnSpc>
                <a:spcPct val="97000"/>
              </a:lnSpc>
              <a:spcBef>
                <a:spcPts val="0"/>
              </a:spcBef>
              <a:spcAft>
                <a:spcPts val="0"/>
              </a:spcAft>
              <a:buNone/>
            </a:pPr>
            <a:r>
              <a:t/>
            </a:r>
            <a:endParaRPr b="0" i="0" sz="3600" u="none">
              <a:solidFill>
                <a:srgbClr val="FFFFFF"/>
              </a:solidFill>
              <a:latin typeface="Rasa"/>
              <a:ea typeface="Rasa"/>
              <a:cs typeface="Rasa"/>
              <a:sym typeface="Rasa"/>
            </a:endParaRPr>
          </a:p>
        </p:txBody>
      </p:sp>
      <p:sp>
        <p:nvSpPr>
          <p:cNvPr id="109" name="Google Shape;109;p9"/>
          <p:cNvSpPr txBox="1"/>
          <p:nvPr>
            <p:ph idx="2" type="chart"/>
          </p:nvPr>
        </p:nvSpPr>
        <p:spPr>
          <a:xfrm>
            <a:off x="503237" y="1768475"/>
            <a:ext cx="9072562" cy="498951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7000"/>
              </a:lnSpc>
              <a:spcBef>
                <a:spcPts val="0"/>
              </a:spcBef>
              <a:spcAft>
                <a:spcPts val="0"/>
              </a:spcAft>
              <a:buNone/>
            </a:pPr>
            <a:r>
              <a:t/>
            </a:r>
            <a:endParaRPr b="0" i="0" sz="3200" u="none">
              <a:solidFill>
                <a:srgbClr val="000000"/>
              </a:solidFill>
              <a:latin typeface="Rasa"/>
              <a:ea typeface="Rasa"/>
              <a:cs typeface="Rasa"/>
              <a:sym typeface="Rasa"/>
            </a:endParaRPr>
          </a:p>
        </p:txBody>
      </p:sp>
      <p:pic>
        <p:nvPicPr>
          <p:cNvPr id="110" name="Google Shape;110;p9"/>
          <p:cNvPicPr preferRelativeResize="0"/>
          <p:nvPr/>
        </p:nvPicPr>
        <p:blipFill rotWithShape="1">
          <a:blip r:embed="rId4">
            <a:alphaModFix/>
          </a:blip>
          <a:srcRect b="0" l="0" r="0" t="0"/>
          <a:stretch/>
        </p:blipFill>
        <p:spPr>
          <a:xfrm>
            <a:off x="1439862" y="1376362"/>
            <a:ext cx="7200900" cy="5822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1601-01-01T00:00:00Z</dcterms:created>
  <dc:creator>Hernan Muriel</dc:creator>
</cp:coreProperties>
</file>

<file path=docProps/custom.xml><?xml version="1.0" encoding="utf-8"?>
<Properties xmlns="http://schemas.openxmlformats.org/officeDocument/2006/custom-properties" xmlns:vt="http://schemas.openxmlformats.org/officeDocument/2006/docPropsVTypes"/>
</file>